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d79b7074b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570b3c9f54fc2"/>
  </p:sldMasterIdLst>
  <p:sldIdLst>
    <p:sldId xmlns:r="http://schemas.openxmlformats.org/officeDocument/2006/relationships" id="256" r:id="R042f5def4a8c4939"/>
    <p:sldId xmlns:r="http://schemas.openxmlformats.org/officeDocument/2006/relationships" id="257" r:id="R5bd78e9ad4b341d8"/>
    <p:sldId xmlns:r="http://schemas.openxmlformats.org/officeDocument/2006/relationships" id="258" r:id="Rf5caf9a832be4634"/>
    <p:sldId xmlns:r="http://schemas.openxmlformats.org/officeDocument/2006/relationships" id="259" r:id="R8d17e6492ea7412b"/>
    <p:sldId xmlns:r="http://schemas.openxmlformats.org/officeDocument/2006/relationships" id="260" r:id="Rcea231ce74ad4032"/>
    <p:sldId xmlns:r="http://schemas.openxmlformats.org/officeDocument/2006/relationships" id="261" r:id="Rc1320c866c29424d"/>
    <p:sldId xmlns:r="http://schemas.openxmlformats.org/officeDocument/2006/relationships" id="262" r:id="R96e894da62b4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570b3c9f54fc2" /><Relationship Type="http://schemas.openxmlformats.org/officeDocument/2006/relationships/slide" Target="/ppt/slides/slide1.xml" Id="R042f5def4a8c4939" /><Relationship Type="http://schemas.openxmlformats.org/officeDocument/2006/relationships/slide" Target="/ppt/slides/slide2.xml" Id="R5bd78e9ad4b341d8" /><Relationship Type="http://schemas.openxmlformats.org/officeDocument/2006/relationships/slide" Target="/ppt/slides/slide3.xml" Id="Rf5caf9a832be4634" /><Relationship Type="http://schemas.openxmlformats.org/officeDocument/2006/relationships/slide" Target="/ppt/slides/slide4.xml" Id="R8d17e6492ea7412b" /><Relationship Type="http://schemas.openxmlformats.org/officeDocument/2006/relationships/slide" Target="/ppt/slides/slide5.xml" Id="Rcea231ce74ad4032" /><Relationship Type="http://schemas.openxmlformats.org/officeDocument/2006/relationships/slide" Target="/ppt/slides/slide6.xml" Id="Rc1320c866c29424d" /><Relationship Type="http://schemas.openxmlformats.org/officeDocument/2006/relationships/slide" Target="/ppt/slides/slide7.xml" Id="R96e894da62b4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0a23e7dc7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823019284c81" /><Relationship Type="http://schemas.openxmlformats.org/officeDocument/2006/relationships/theme" Target="/ppt/slideMasters/theme/theme1.xml" Id="R3bb3fe54b250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d82301928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c93f3ed01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8cfd3a96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b17ba686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fa51b23e6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01e01617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f2cebcd8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8ef142ed4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72 375 114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72 542 759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ANNE-LENE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