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2e5593c2f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b13a6907947d2"/>
  </p:sldMasterIdLst>
  <p:sldIdLst>
    <p:sldId xmlns:r="http://schemas.openxmlformats.org/officeDocument/2006/relationships" id="256" r:id="R66768fc605604d97"/>
    <p:sldId xmlns:r="http://schemas.openxmlformats.org/officeDocument/2006/relationships" id="257" r:id="R8224c8973e214248"/>
    <p:sldId xmlns:r="http://schemas.openxmlformats.org/officeDocument/2006/relationships" id="258" r:id="R81c57b297ab94c0b"/>
    <p:sldId xmlns:r="http://schemas.openxmlformats.org/officeDocument/2006/relationships" id="259" r:id="R969f364f69af4ed8"/>
    <p:sldId xmlns:r="http://schemas.openxmlformats.org/officeDocument/2006/relationships" id="260" r:id="R15656363b6134c64"/>
    <p:sldId xmlns:r="http://schemas.openxmlformats.org/officeDocument/2006/relationships" id="261" r:id="Reb38ee34b87b4bed"/>
    <p:sldId xmlns:r="http://schemas.openxmlformats.org/officeDocument/2006/relationships" id="262" r:id="Rdeb26ecf5798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b13a6907947d2" /><Relationship Type="http://schemas.openxmlformats.org/officeDocument/2006/relationships/slide" Target="/ppt/slides/slide1.xml" Id="R66768fc605604d97" /><Relationship Type="http://schemas.openxmlformats.org/officeDocument/2006/relationships/slide" Target="/ppt/slides/slide2.xml" Id="R8224c8973e214248" /><Relationship Type="http://schemas.openxmlformats.org/officeDocument/2006/relationships/slide" Target="/ppt/slides/slide3.xml" Id="R81c57b297ab94c0b" /><Relationship Type="http://schemas.openxmlformats.org/officeDocument/2006/relationships/slide" Target="/ppt/slides/slide4.xml" Id="R969f364f69af4ed8" /><Relationship Type="http://schemas.openxmlformats.org/officeDocument/2006/relationships/slide" Target="/ppt/slides/slide5.xml" Id="R15656363b6134c64" /><Relationship Type="http://schemas.openxmlformats.org/officeDocument/2006/relationships/slide" Target="/ppt/slides/slide6.xml" Id="Reb38ee34b87b4bed" /><Relationship Type="http://schemas.openxmlformats.org/officeDocument/2006/relationships/slide" Target="/ppt/slides/slide7.xml" Id="Rdeb26ecf5798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bf167d5ff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4e22527d4fce" /><Relationship Type="http://schemas.openxmlformats.org/officeDocument/2006/relationships/theme" Target="/ppt/slideMasters/theme/theme1.xml" Id="R9a08bffbb2a8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e4e22527d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0f024dd7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b26b1ea4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65b4ad0b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9c2db75f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9b31d317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e1275f15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059bb27e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