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317d0af99e48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28cd10c4ec46d7"/>
  </p:sldMasterIdLst>
  <p:sldIdLst>
    <p:sldId xmlns:r="http://schemas.openxmlformats.org/officeDocument/2006/relationships" id="256" r:id="Rac339cfaf917419e"/>
    <p:sldId xmlns:r="http://schemas.openxmlformats.org/officeDocument/2006/relationships" id="257" r:id="Rc73704b696754559"/>
    <p:sldId xmlns:r="http://schemas.openxmlformats.org/officeDocument/2006/relationships" id="258" r:id="R71149eaa71a24fb7"/>
    <p:sldId xmlns:r="http://schemas.openxmlformats.org/officeDocument/2006/relationships" id="259" r:id="R4d2d8a5969914779"/>
    <p:sldId xmlns:r="http://schemas.openxmlformats.org/officeDocument/2006/relationships" id="260" r:id="R094311feee8f4e77"/>
    <p:sldId xmlns:r="http://schemas.openxmlformats.org/officeDocument/2006/relationships" id="261" r:id="R64d697f73e6e4a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8cd10c4ec46d7" /><Relationship Type="http://schemas.openxmlformats.org/officeDocument/2006/relationships/slide" Target="/ppt/slides/slide1.xml" Id="Rac339cfaf917419e" /><Relationship Type="http://schemas.openxmlformats.org/officeDocument/2006/relationships/slide" Target="/ppt/slides/slide2.xml" Id="Rc73704b696754559" /><Relationship Type="http://schemas.openxmlformats.org/officeDocument/2006/relationships/slide" Target="/ppt/slides/slide3.xml" Id="R71149eaa71a24fb7" /><Relationship Type="http://schemas.openxmlformats.org/officeDocument/2006/relationships/slide" Target="/ppt/slides/slide4.xml" Id="R4d2d8a5969914779" /><Relationship Type="http://schemas.openxmlformats.org/officeDocument/2006/relationships/slide" Target="/ppt/slides/slide5.xml" Id="R094311feee8f4e77" /><Relationship Type="http://schemas.openxmlformats.org/officeDocument/2006/relationships/slide" Target="/ppt/slides/slide6.xml" Id="R64d697f73e6e4a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415623b55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10411731c47bc" /><Relationship Type="http://schemas.openxmlformats.org/officeDocument/2006/relationships/theme" Target="/ppt/slideMasters/theme/theme1.xml" Id="R8ad272daa720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10411731c47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59ec216424f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e3f0de2a142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e07eb985849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13f809b6e42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6ad0c5c34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6c09345c8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