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e1752e584e4e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95346120574971"/>
  </p:sldMasterIdLst>
  <p:sldIdLst>
    <p:sldId xmlns:r="http://schemas.openxmlformats.org/officeDocument/2006/relationships" id="256" r:id="R76b64df07f04410f"/>
    <p:sldId xmlns:r="http://schemas.openxmlformats.org/officeDocument/2006/relationships" id="257" r:id="R40bae6123fa74b3b"/>
    <p:sldId xmlns:r="http://schemas.openxmlformats.org/officeDocument/2006/relationships" id="258" r:id="Rb90c8160e650443b"/>
    <p:sldId xmlns:r="http://schemas.openxmlformats.org/officeDocument/2006/relationships" id="259" r:id="R847e3f40565345cb"/>
    <p:sldId xmlns:r="http://schemas.openxmlformats.org/officeDocument/2006/relationships" id="260" r:id="R16e32cb9fc9c46fc"/>
    <p:sldId xmlns:r="http://schemas.openxmlformats.org/officeDocument/2006/relationships" id="261" r:id="Re6b97c69d3284d23"/>
    <p:sldId xmlns:r="http://schemas.openxmlformats.org/officeDocument/2006/relationships" id="262" r:id="R08b4b3ab05ae46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95346120574971" /><Relationship Type="http://schemas.openxmlformats.org/officeDocument/2006/relationships/slide" Target="/ppt/slides/slide1.xml" Id="R76b64df07f04410f" /><Relationship Type="http://schemas.openxmlformats.org/officeDocument/2006/relationships/slide" Target="/ppt/slides/slide2.xml" Id="R40bae6123fa74b3b" /><Relationship Type="http://schemas.openxmlformats.org/officeDocument/2006/relationships/slide" Target="/ppt/slides/slide3.xml" Id="Rb90c8160e650443b" /><Relationship Type="http://schemas.openxmlformats.org/officeDocument/2006/relationships/slide" Target="/ppt/slides/slide4.xml" Id="R847e3f40565345cb" /><Relationship Type="http://schemas.openxmlformats.org/officeDocument/2006/relationships/slide" Target="/ppt/slides/slide5.xml" Id="R16e32cb9fc9c46fc" /><Relationship Type="http://schemas.openxmlformats.org/officeDocument/2006/relationships/slide" Target="/ppt/slides/slide6.xml" Id="Re6b97c69d3284d23" /><Relationship Type="http://schemas.openxmlformats.org/officeDocument/2006/relationships/slide" Target="/ppt/slides/slide7.xml" Id="R08b4b3ab05ae46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68db42fe443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46b0656644770" /><Relationship Type="http://schemas.openxmlformats.org/officeDocument/2006/relationships/theme" Target="/ppt/slideMasters/theme/theme1.xml" Id="R81f6b372f1da4a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d46b06566447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c72a3f2cd41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8070ba2b64c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6be4a9b0c49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57d2c41584b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1fe2cb12147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0b1a61dc64a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fa04413d549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M.S.A INVEST AS ble etablert [år] og holder til i Gransherad.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 SAUARLIA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