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31aa6f9e2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9b190aaaa482b"/>
  </p:sldMasterIdLst>
  <p:sldIdLst>
    <p:sldId xmlns:r="http://schemas.openxmlformats.org/officeDocument/2006/relationships" id="256" r:id="R2ed6a643c4e343ac"/>
    <p:sldId xmlns:r="http://schemas.openxmlformats.org/officeDocument/2006/relationships" id="257" r:id="Rf32993d083594153"/>
    <p:sldId xmlns:r="http://schemas.openxmlformats.org/officeDocument/2006/relationships" id="258" r:id="Rb5334970eb054ee7"/>
    <p:sldId xmlns:r="http://schemas.openxmlformats.org/officeDocument/2006/relationships" id="259" r:id="R96adfb1bb21a441b"/>
    <p:sldId xmlns:r="http://schemas.openxmlformats.org/officeDocument/2006/relationships" id="260" r:id="R51aac0771d114db2"/>
    <p:sldId xmlns:r="http://schemas.openxmlformats.org/officeDocument/2006/relationships" id="261" r:id="R437efd6c077a419e"/>
    <p:sldId xmlns:r="http://schemas.openxmlformats.org/officeDocument/2006/relationships" id="262" r:id="R4949e009f761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9b190aaaa482b" /><Relationship Type="http://schemas.openxmlformats.org/officeDocument/2006/relationships/slide" Target="/ppt/slides/slide1.xml" Id="R2ed6a643c4e343ac" /><Relationship Type="http://schemas.openxmlformats.org/officeDocument/2006/relationships/slide" Target="/ppt/slides/slide2.xml" Id="Rf32993d083594153" /><Relationship Type="http://schemas.openxmlformats.org/officeDocument/2006/relationships/slide" Target="/ppt/slides/slide3.xml" Id="Rb5334970eb054ee7" /><Relationship Type="http://schemas.openxmlformats.org/officeDocument/2006/relationships/slide" Target="/ppt/slides/slide4.xml" Id="R96adfb1bb21a441b" /><Relationship Type="http://schemas.openxmlformats.org/officeDocument/2006/relationships/slide" Target="/ppt/slides/slide5.xml" Id="R51aac0771d114db2" /><Relationship Type="http://schemas.openxmlformats.org/officeDocument/2006/relationships/slide" Target="/ppt/slides/slide6.xml" Id="R437efd6c077a419e" /><Relationship Type="http://schemas.openxmlformats.org/officeDocument/2006/relationships/slide" Target="/ppt/slides/slide7.xml" Id="R4949e009f761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0abd8726a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7d7c3e90430b" /><Relationship Type="http://schemas.openxmlformats.org/officeDocument/2006/relationships/theme" Target="/ppt/slideMasters/theme/theme1.xml" Id="Rf274ecbaa4da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f7d7c3e90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cddefbf3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a5106041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a0d0a3c3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dcb6855e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945aebd0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b206666e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3c5775f48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