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91354e110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5665d087f429b"/>
  </p:sldMasterIdLst>
  <p:sldIdLst>
    <p:sldId xmlns:r="http://schemas.openxmlformats.org/officeDocument/2006/relationships" id="256" r:id="R5f875bf1032e43cf"/>
    <p:sldId xmlns:r="http://schemas.openxmlformats.org/officeDocument/2006/relationships" id="257" r:id="Rd4689cefa63a4d49"/>
    <p:sldId xmlns:r="http://schemas.openxmlformats.org/officeDocument/2006/relationships" id="258" r:id="R37e19e2dba2a40e0"/>
    <p:sldId xmlns:r="http://schemas.openxmlformats.org/officeDocument/2006/relationships" id="259" r:id="Ra69da5d1f3e44635"/>
    <p:sldId xmlns:r="http://schemas.openxmlformats.org/officeDocument/2006/relationships" id="260" r:id="Rbe74eb1af56a470c"/>
    <p:sldId xmlns:r="http://schemas.openxmlformats.org/officeDocument/2006/relationships" id="261" r:id="R01f641eee8e94ac9"/>
    <p:sldId xmlns:r="http://schemas.openxmlformats.org/officeDocument/2006/relationships" id="262" r:id="R6292d368f8e0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5665d087f429b" /><Relationship Type="http://schemas.openxmlformats.org/officeDocument/2006/relationships/slide" Target="/ppt/slides/slide1.xml" Id="R5f875bf1032e43cf" /><Relationship Type="http://schemas.openxmlformats.org/officeDocument/2006/relationships/slide" Target="/ppt/slides/slide2.xml" Id="Rd4689cefa63a4d49" /><Relationship Type="http://schemas.openxmlformats.org/officeDocument/2006/relationships/slide" Target="/ppt/slides/slide3.xml" Id="R37e19e2dba2a40e0" /><Relationship Type="http://schemas.openxmlformats.org/officeDocument/2006/relationships/slide" Target="/ppt/slides/slide4.xml" Id="Ra69da5d1f3e44635" /><Relationship Type="http://schemas.openxmlformats.org/officeDocument/2006/relationships/slide" Target="/ppt/slides/slide5.xml" Id="Rbe74eb1af56a470c" /><Relationship Type="http://schemas.openxmlformats.org/officeDocument/2006/relationships/slide" Target="/ppt/slides/slide6.xml" Id="R01f641eee8e94ac9" /><Relationship Type="http://schemas.openxmlformats.org/officeDocument/2006/relationships/slide" Target="/ppt/slides/slide7.xml" Id="R6292d368f8e0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344dff9b8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4ad1fece43cb" /><Relationship Type="http://schemas.openxmlformats.org/officeDocument/2006/relationships/theme" Target="/ppt/slideMasters/theme/theme1.xml" Id="R19bc0b1961bc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b4ad1fece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e6870149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bd1907e1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87e09588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df25601b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e24e4236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ffa30e2c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8fedec7f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ÅKRAFJORDTUNET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HOLDING AS ble etablert [år] og holder til i Markhus.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ÅKRAFJORDEN UTVIKLING AS  –  82,6 %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MARKHUS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MARKHUS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MARKHUS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MAGNAR JENSEN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LILLIAN MARKHUS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Åkrafjordvegen 1105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5596 Markhus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