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ee64f7065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e549181464d55"/>
  </p:sldMasterIdLst>
  <p:sldIdLst>
    <p:sldId xmlns:r="http://schemas.openxmlformats.org/officeDocument/2006/relationships" id="256" r:id="Rf24db9379a7343cc"/>
    <p:sldId xmlns:r="http://schemas.openxmlformats.org/officeDocument/2006/relationships" id="257" r:id="Reb7c93a45c044c5b"/>
    <p:sldId xmlns:r="http://schemas.openxmlformats.org/officeDocument/2006/relationships" id="258" r:id="Re78039872bef4d00"/>
    <p:sldId xmlns:r="http://schemas.openxmlformats.org/officeDocument/2006/relationships" id="259" r:id="R35c0fd1dabaa41d8"/>
    <p:sldId xmlns:r="http://schemas.openxmlformats.org/officeDocument/2006/relationships" id="260" r:id="R65220b5183c14344"/>
    <p:sldId xmlns:r="http://schemas.openxmlformats.org/officeDocument/2006/relationships" id="261" r:id="Rfa85b9117bc640ac"/>
    <p:sldId xmlns:r="http://schemas.openxmlformats.org/officeDocument/2006/relationships" id="262" r:id="R047de9bd537d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e549181464d55" /><Relationship Type="http://schemas.openxmlformats.org/officeDocument/2006/relationships/slide" Target="/ppt/slides/slide1.xml" Id="Rf24db9379a7343cc" /><Relationship Type="http://schemas.openxmlformats.org/officeDocument/2006/relationships/slide" Target="/ppt/slides/slide2.xml" Id="Reb7c93a45c044c5b" /><Relationship Type="http://schemas.openxmlformats.org/officeDocument/2006/relationships/slide" Target="/ppt/slides/slide3.xml" Id="Re78039872bef4d00" /><Relationship Type="http://schemas.openxmlformats.org/officeDocument/2006/relationships/slide" Target="/ppt/slides/slide4.xml" Id="R35c0fd1dabaa41d8" /><Relationship Type="http://schemas.openxmlformats.org/officeDocument/2006/relationships/slide" Target="/ppt/slides/slide5.xml" Id="R65220b5183c14344" /><Relationship Type="http://schemas.openxmlformats.org/officeDocument/2006/relationships/slide" Target="/ppt/slides/slide6.xml" Id="Rfa85b9117bc640ac" /><Relationship Type="http://schemas.openxmlformats.org/officeDocument/2006/relationships/slide" Target="/ppt/slides/slide7.xml" Id="R047de9bd537d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c1bd352af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ab02718946bb" /><Relationship Type="http://schemas.openxmlformats.org/officeDocument/2006/relationships/theme" Target="/ppt/slideMasters/theme/theme1.xml" Id="Rc7631e255486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1ab027189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27333f06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ebdcbfbcf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838b3f63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0add640e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993661bb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3bb4d677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eb140e90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