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d2b9aafd0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a34a69fa94370"/>
  </p:sldMasterIdLst>
  <p:sldIdLst>
    <p:sldId xmlns:r="http://schemas.openxmlformats.org/officeDocument/2006/relationships" id="256" r:id="R060fde1d73ec409e"/>
    <p:sldId xmlns:r="http://schemas.openxmlformats.org/officeDocument/2006/relationships" id="257" r:id="R27ae1881c4e94623"/>
    <p:sldId xmlns:r="http://schemas.openxmlformats.org/officeDocument/2006/relationships" id="258" r:id="R8978bf969fb4493f"/>
    <p:sldId xmlns:r="http://schemas.openxmlformats.org/officeDocument/2006/relationships" id="259" r:id="Rc1784ad490f14da2"/>
    <p:sldId xmlns:r="http://schemas.openxmlformats.org/officeDocument/2006/relationships" id="260" r:id="R9d6168a8e41041e2"/>
    <p:sldId xmlns:r="http://schemas.openxmlformats.org/officeDocument/2006/relationships" id="261" r:id="Rf6075ce5620a47b4"/>
    <p:sldId xmlns:r="http://schemas.openxmlformats.org/officeDocument/2006/relationships" id="262" r:id="R2776f239dcf4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a34a69fa94370" /><Relationship Type="http://schemas.openxmlformats.org/officeDocument/2006/relationships/slide" Target="/ppt/slides/slide1.xml" Id="R060fde1d73ec409e" /><Relationship Type="http://schemas.openxmlformats.org/officeDocument/2006/relationships/slide" Target="/ppt/slides/slide2.xml" Id="R27ae1881c4e94623" /><Relationship Type="http://schemas.openxmlformats.org/officeDocument/2006/relationships/slide" Target="/ppt/slides/slide3.xml" Id="R8978bf969fb4493f" /><Relationship Type="http://schemas.openxmlformats.org/officeDocument/2006/relationships/slide" Target="/ppt/slides/slide4.xml" Id="Rc1784ad490f14da2" /><Relationship Type="http://schemas.openxmlformats.org/officeDocument/2006/relationships/slide" Target="/ppt/slides/slide5.xml" Id="R9d6168a8e41041e2" /><Relationship Type="http://schemas.openxmlformats.org/officeDocument/2006/relationships/slide" Target="/ppt/slides/slide6.xml" Id="Rf6075ce5620a47b4" /><Relationship Type="http://schemas.openxmlformats.org/officeDocument/2006/relationships/slide" Target="/ppt/slides/slide7.xml" Id="R2776f239dcf4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0fec2e7b5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054f5f0149bc" /><Relationship Type="http://schemas.openxmlformats.org/officeDocument/2006/relationships/theme" Target="/ppt/slideMasters/theme/theme1.xml" Id="R3c1b55adb030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7054f5f01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b5de0a95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184f4f0aa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effa3dc8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a57532400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1814cd4f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3141b1ee8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f7d41efc8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KRAMERICA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KRAMERICA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MORTEN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Røed Hermansen, Jordbærveien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