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01e803bd5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bd2d117454539"/>
  </p:sldMasterIdLst>
  <p:sldIdLst>
    <p:sldId xmlns:r="http://schemas.openxmlformats.org/officeDocument/2006/relationships" id="256" r:id="R8fc3c52a12144777"/>
    <p:sldId xmlns:r="http://schemas.openxmlformats.org/officeDocument/2006/relationships" id="257" r:id="Rb64cf36a22c54e8c"/>
    <p:sldId xmlns:r="http://schemas.openxmlformats.org/officeDocument/2006/relationships" id="258" r:id="Ra37e6f1ac91243c8"/>
    <p:sldId xmlns:r="http://schemas.openxmlformats.org/officeDocument/2006/relationships" id="259" r:id="R79d77663bcc64b62"/>
    <p:sldId xmlns:r="http://schemas.openxmlformats.org/officeDocument/2006/relationships" id="260" r:id="Rfdcefd5f87854ad0"/>
    <p:sldId xmlns:r="http://schemas.openxmlformats.org/officeDocument/2006/relationships" id="261" r:id="Re3d286a842864f3c"/>
    <p:sldId xmlns:r="http://schemas.openxmlformats.org/officeDocument/2006/relationships" id="262" r:id="R0f0409686fed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bd2d117454539" /><Relationship Type="http://schemas.openxmlformats.org/officeDocument/2006/relationships/slide" Target="/ppt/slides/slide1.xml" Id="R8fc3c52a12144777" /><Relationship Type="http://schemas.openxmlformats.org/officeDocument/2006/relationships/slide" Target="/ppt/slides/slide2.xml" Id="Rb64cf36a22c54e8c" /><Relationship Type="http://schemas.openxmlformats.org/officeDocument/2006/relationships/slide" Target="/ppt/slides/slide3.xml" Id="Ra37e6f1ac91243c8" /><Relationship Type="http://schemas.openxmlformats.org/officeDocument/2006/relationships/slide" Target="/ppt/slides/slide4.xml" Id="R79d77663bcc64b62" /><Relationship Type="http://schemas.openxmlformats.org/officeDocument/2006/relationships/slide" Target="/ppt/slides/slide5.xml" Id="Rfdcefd5f87854ad0" /><Relationship Type="http://schemas.openxmlformats.org/officeDocument/2006/relationships/slide" Target="/ppt/slides/slide6.xml" Id="Re3d286a842864f3c" /><Relationship Type="http://schemas.openxmlformats.org/officeDocument/2006/relationships/slide" Target="/ppt/slides/slide7.xml" Id="R0f0409686fed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aa2b2154c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3b1c6879474a" /><Relationship Type="http://schemas.openxmlformats.org/officeDocument/2006/relationships/theme" Target="/ppt/slideMasters/theme/theme1.xml" Id="Rb5694da03cfc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93b1c6879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8b873d17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25d2b16f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b0f994d5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c9155b3e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22e36b76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0e65c631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f6d20ed7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BYGDEBLAD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BYGDEBLAD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95 87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928 372 340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