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a8b38fb0aa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ff06f22585e46ab"/>
  </p:sldMasterIdLst>
  <p:sldIdLst>
    <p:sldId xmlns:r="http://schemas.openxmlformats.org/officeDocument/2006/relationships" id="256" r:id="Rfe94ee5eed924445"/>
    <p:sldId xmlns:r="http://schemas.openxmlformats.org/officeDocument/2006/relationships" id="257" r:id="R50faa079fb824ded"/>
    <p:sldId xmlns:r="http://schemas.openxmlformats.org/officeDocument/2006/relationships" id="258" r:id="R763b02af01dc4ee0"/>
    <p:sldId xmlns:r="http://schemas.openxmlformats.org/officeDocument/2006/relationships" id="259" r:id="Rb2d68b5c8f8d4137"/>
    <p:sldId xmlns:r="http://schemas.openxmlformats.org/officeDocument/2006/relationships" id="260" r:id="Rf574a8a17dca4be4"/>
    <p:sldId xmlns:r="http://schemas.openxmlformats.org/officeDocument/2006/relationships" id="261" r:id="Rc8b2d593a05f47d8"/>
    <p:sldId xmlns:r="http://schemas.openxmlformats.org/officeDocument/2006/relationships" id="262" r:id="R2770eb48acac43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f06f22585e46ab" /><Relationship Type="http://schemas.openxmlformats.org/officeDocument/2006/relationships/slide" Target="/ppt/slides/slide1.xml" Id="Rfe94ee5eed924445" /><Relationship Type="http://schemas.openxmlformats.org/officeDocument/2006/relationships/slide" Target="/ppt/slides/slide2.xml" Id="R50faa079fb824ded" /><Relationship Type="http://schemas.openxmlformats.org/officeDocument/2006/relationships/slide" Target="/ppt/slides/slide3.xml" Id="R763b02af01dc4ee0" /><Relationship Type="http://schemas.openxmlformats.org/officeDocument/2006/relationships/slide" Target="/ppt/slides/slide4.xml" Id="Rb2d68b5c8f8d4137" /><Relationship Type="http://schemas.openxmlformats.org/officeDocument/2006/relationships/slide" Target="/ppt/slides/slide5.xml" Id="Rf574a8a17dca4be4" /><Relationship Type="http://schemas.openxmlformats.org/officeDocument/2006/relationships/slide" Target="/ppt/slides/slide6.xml" Id="Rc8b2d593a05f47d8" /><Relationship Type="http://schemas.openxmlformats.org/officeDocument/2006/relationships/slide" Target="/ppt/slides/slide7.xml" Id="R2770eb48acac43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ddb9a7692740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065ada7a244f97" /><Relationship Type="http://schemas.openxmlformats.org/officeDocument/2006/relationships/theme" Target="/ppt/slideMasters/theme/theme1.xml" Id="R958b4287649849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065ada7a244f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c5edae97ce4c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deac24941a42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b9f403b4fa41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58f8f29e2b4e0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5a4361a96543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bc1202798a41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c541cb91446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DEMMA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DEMMA HOLDING AS ble etablert [år] og holder til i Lurøy.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−61 588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−565 197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33 494 266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43 423 210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JOHANNESSEN OLE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Ørnvikveien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8766 Lurøy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928 408 396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DEMMA HOLDING AS</a:t>
            </a:r>
          </a:p>
        </p:txBody>
      </p:sp>
    </p:spTree>
  </p:cSld>
  <p:clrMapOvr>
    <a:masterClrMapping xmlns:a="http://schemas.openxmlformats.org/drawingml/2006/main"/>
  </p:clrMapOvr>
</p:sld>
</file>