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ade9562ccb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b80573aa64e28"/>
  </p:sldMasterIdLst>
  <p:sldIdLst>
    <p:sldId xmlns:r="http://schemas.openxmlformats.org/officeDocument/2006/relationships" id="256" r:id="R64a6e403550542f5"/>
    <p:sldId xmlns:r="http://schemas.openxmlformats.org/officeDocument/2006/relationships" id="257" r:id="R8616c95d42984168"/>
    <p:sldId xmlns:r="http://schemas.openxmlformats.org/officeDocument/2006/relationships" id="258" r:id="Rfad178eba50849f7"/>
    <p:sldId xmlns:r="http://schemas.openxmlformats.org/officeDocument/2006/relationships" id="259" r:id="R564076ac4d134fbd"/>
    <p:sldId xmlns:r="http://schemas.openxmlformats.org/officeDocument/2006/relationships" id="260" r:id="R9abdc9ac15b04a9d"/>
    <p:sldId xmlns:r="http://schemas.openxmlformats.org/officeDocument/2006/relationships" id="261" r:id="R10f43eddd1504f56"/>
    <p:sldId xmlns:r="http://schemas.openxmlformats.org/officeDocument/2006/relationships" id="262" r:id="Re6c7e0ff09194d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b80573aa64e28" /><Relationship Type="http://schemas.openxmlformats.org/officeDocument/2006/relationships/slide" Target="/ppt/slides/slide1.xml" Id="R64a6e403550542f5" /><Relationship Type="http://schemas.openxmlformats.org/officeDocument/2006/relationships/slide" Target="/ppt/slides/slide2.xml" Id="R8616c95d42984168" /><Relationship Type="http://schemas.openxmlformats.org/officeDocument/2006/relationships/slide" Target="/ppt/slides/slide3.xml" Id="Rfad178eba50849f7" /><Relationship Type="http://schemas.openxmlformats.org/officeDocument/2006/relationships/slide" Target="/ppt/slides/slide4.xml" Id="R564076ac4d134fbd" /><Relationship Type="http://schemas.openxmlformats.org/officeDocument/2006/relationships/slide" Target="/ppt/slides/slide5.xml" Id="R9abdc9ac15b04a9d" /><Relationship Type="http://schemas.openxmlformats.org/officeDocument/2006/relationships/slide" Target="/ppt/slides/slide6.xml" Id="R10f43eddd1504f56" /><Relationship Type="http://schemas.openxmlformats.org/officeDocument/2006/relationships/slide" Target="/ppt/slides/slide7.xml" Id="Re6c7e0ff09194d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a3e0b177847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6d4dcfe214809" /><Relationship Type="http://schemas.openxmlformats.org/officeDocument/2006/relationships/theme" Target="/ppt/slideMasters/theme/theme1.xml" Id="R605f309ea39a4f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6d4dcfe21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00d4bba7d4e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228107713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d35965995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62abf21454f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b9e50035d4f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acc6b41c84d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8c44fcf37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1 446 646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2 646 646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FINSTAD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Bergfrueveien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8515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928 413 683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MITS HOLDING AS</a:t>
            </a:r>
          </a:p>
        </p:txBody>
      </p:sp>
    </p:spTree>
  </p:cSld>
  <p:clrMapOvr>
    <a:masterClrMapping xmlns:a="http://schemas.openxmlformats.org/drawingml/2006/main"/>
  </p:clrMapOvr>
</p:sld>
</file>