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4a2fddfa6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68d14ca154c12"/>
  </p:sldMasterIdLst>
  <p:sldIdLst>
    <p:sldId xmlns:r="http://schemas.openxmlformats.org/officeDocument/2006/relationships" id="256" r:id="R2205317040d848c1"/>
    <p:sldId xmlns:r="http://schemas.openxmlformats.org/officeDocument/2006/relationships" id="257" r:id="Rf3e337f387c24f07"/>
    <p:sldId xmlns:r="http://schemas.openxmlformats.org/officeDocument/2006/relationships" id="258" r:id="Rf4fc2b195e1c40fc"/>
    <p:sldId xmlns:r="http://schemas.openxmlformats.org/officeDocument/2006/relationships" id="259" r:id="R1850480c57ab4b2f"/>
    <p:sldId xmlns:r="http://schemas.openxmlformats.org/officeDocument/2006/relationships" id="260" r:id="R4cd5105ab3364471"/>
    <p:sldId xmlns:r="http://schemas.openxmlformats.org/officeDocument/2006/relationships" id="261" r:id="R55da979872fd430e"/>
    <p:sldId xmlns:r="http://schemas.openxmlformats.org/officeDocument/2006/relationships" id="262" r:id="R8791855a0dff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68d14ca154c12" /><Relationship Type="http://schemas.openxmlformats.org/officeDocument/2006/relationships/slide" Target="/ppt/slides/slide1.xml" Id="R2205317040d848c1" /><Relationship Type="http://schemas.openxmlformats.org/officeDocument/2006/relationships/slide" Target="/ppt/slides/slide2.xml" Id="Rf3e337f387c24f07" /><Relationship Type="http://schemas.openxmlformats.org/officeDocument/2006/relationships/slide" Target="/ppt/slides/slide3.xml" Id="Rf4fc2b195e1c40fc" /><Relationship Type="http://schemas.openxmlformats.org/officeDocument/2006/relationships/slide" Target="/ppt/slides/slide4.xml" Id="R1850480c57ab4b2f" /><Relationship Type="http://schemas.openxmlformats.org/officeDocument/2006/relationships/slide" Target="/ppt/slides/slide5.xml" Id="R4cd5105ab3364471" /><Relationship Type="http://schemas.openxmlformats.org/officeDocument/2006/relationships/slide" Target="/ppt/slides/slide6.xml" Id="R55da979872fd430e" /><Relationship Type="http://schemas.openxmlformats.org/officeDocument/2006/relationships/slide" Target="/ppt/slides/slide7.xml" Id="R8791855a0dff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d6b8a2512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832de8194ab1" /><Relationship Type="http://schemas.openxmlformats.org/officeDocument/2006/relationships/theme" Target="/ppt/slideMasters/theme/theme1.xml" Id="R6d2afbbb480b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5832de819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17014fc1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ee066a81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a97dfa44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3a4351f0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1494c9cc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af9d5bbc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76e04451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