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8da1b7304349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cdc0c9b6a2408c"/>
  </p:sldMasterIdLst>
  <p:sldIdLst>
    <p:sldId xmlns:r="http://schemas.openxmlformats.org/officeDocument/2006/relationships" id="256" r:id="Rf8e28e8a80b84a4b"/>
    <p:sldId xmlns:r="http://schemas.openxmlformats.org/officeDocument/2006/relationships" id="257" r:id="R9ca1776e40e74ad5"/>
    <p:sldId xmlns:r="http://schemas.openxmlformats.org/officeDocument/2006/relationships" id="258" r:id="R4ed9f8af6bb44784"/>
    <p:sldId xmlns:r="http://schemas.openxmlformats.org/officeDocument/2006/relationships" id="259" r:id="R63fd9cbbf1c04e6d"/>
    <p:sldId xmlns:r="http://schemas.openxmlformats.org/officeDocument/2006/relationships" id="260" r:id="R6e120733e9d24aaf"/>
    <p:sldId xmlns:r="http://schemas.openxmlformats.org/officeDocument/2006/relationships" id="261" r:id="R2556e62403934bda"/>
    <p:sldId xmlns:r="http://schemas.openxmlformats.org/officeDocument/2006/relationships" id="262" r:id="R2d6497fa11db4c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cdc0c9b6a2408c" /><Relationship Type="http://schemas.openxmlformats.org/officeDocument/2006/relationships/slide" Target="/ppt/slides/slide1.xml" Id="Rf8e28e8a80b84a4b" /><Relationship Type="http://schemas.openxmlformats.org/officeDocument/2006/relationships/slide" Target="/ppt/slides/slide2.xml" Id="R9ca1776e40e74ad5" /><Relationship Type="http://schemas.openxmlformats.org/officeDocument/2006/relationships/slide" Target="/ppt/slides/slide3.xml" Id="R4ed9f8af6bb44784" /><Relationship Type="http://schemas.openxmlformats.org/officeDocument/2006/relationships/slide" Target="/ppt/slides/slide4.xml" Id="R63fd9cbbf1c04e6d" /><Relationship Type="http://schemas.openxmlformats.org/officeDocument/2006/relationships/slide" Target="/ppt/slides/slide5.xml" Id="R6e120733e9d24aaf" /><Relationship Type="http://schemas.openxmlformats.org/officeDocument/2006/relationships/slide" Target="/ppt/slides/slide6.xml" Id="R2556e62403934bda" /><Relationship Type="http://schemas.openxmlformats.org/officeDocument/2006/relationships/slide" Target="/ppt/slides/slide7.xml" Id="R2d6497fa11db4c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bf5ff06db54f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d7110c24a4bcc" /><Relationship Type="http://schemas.openxmlformats.org/officeDocument/2006/relationships/theme" Target="/ppt/slideMasters/theme/theme1.xml" Id="Re3c1f39d20bd44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dd7110c24a4b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8a963612249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ff031445c43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e23ec5d9144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b4b41528d43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b3f7845064c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f1810c89347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8dc5544174c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MANTIS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MANTIS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7 585 346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94 918 397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99 211 155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CATO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Bjørnehiet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8029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928 489 183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