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be98db93d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5eda2ffbd4718"/>
  </p:sldMasterIdLst>
  <p:sldIdLst>
    <p:sldId xmlns:r="http://schemas.openxmlformats.org/officeDocument/2006/relationships" id="256" r:id="R86d1b7c18d784bab"/>
    <p:sldId xmlns:r="http://schemas.openxmlformats.org/officeDocument/2006/relationships" id="257" r:id="Re4b51226017343ef"/>
    <p:sldId xmlns:r="http://schemas.openxmlformats.org/officeDocument/2006/relationships" id="258" r:id="R8dd9e8e26a0247a7"/>
    <p:sldId xmlns:r="http://schemas.openxmlformats.org/officeDocument/2006/relationships" id="259" r:id="Rca75a209f188477f"/>
    <p:sldId xmlns:r="http://schemas.openxmlformats.org/officeDocument/2006/relationships" id="260" r:id="Rbe78b3f0f7bc4cc1"/>
    <p:sldId xmlns:r="http://schemas.openxmlformats.org/officeDocument/2006/relationships" id="261" r:id="R969d2a4e075b4735"/>
    <p:sldId xmlns:r="http://schemas.openxmlformats.org/officeDocument/2006/relationships" id="262" r:id="R2d06247fa4f1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eda2ffbd4718" /><Relationship Type="http://schemas.openxmlformats.org/officeDocument/2006/relationships/slide" Target="/ppt/slides/slide1.xml" Id="R86d1b7c18d784bab" /><Relationship Type="http://schemas.openxmlformats.org/officeDocument/2006/relationships/slide" Target="/ppt/slides/slide2.xml" Id="Re4b51226017343ef" /><Relationship Type="http://schemas.openxmlformats.org/officeDocument/2006/relationships/slide" Target="/ppt/slides/slide3.xml" Id="R8dd9e8e26a0247a7" /><Relationship Type="http://schemas.openxmlformats.org/officeDocument/2006/relationships/slide" Target="/ppt/slides/slide4.xml" Id="Rca75a209f188477f" /><Relationship Type="http://schemas.openxmlformats.org/officeDocument/2006/relationships/slide" Target="/ppt/slides/slide5.xml" Id="Rbe78b3f0f7bc4cc1" /><Relationship Type="http://schemas.openxmlformats.org/officeDocument/2006/relationships/slide" Target="/ppt/slides/slide6.xml" Id="R969d2a4e075b4735" /><Relationship Type="http://schemas.openxmlformats.org/officeDocument/2006/relationships/slide" Target="/ppt/slides/slide7.xml" Id="R2d06247fa4f1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dbb719bb2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086ef4384d83" /><Relationship Type="http://schemas.openxmlformats.org/officeDocument/2006/relationships/theme" Target="/ppt/slideMasters/theme/theme1.xml" Id="Rd80a7c8ed49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c086ef438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5ef3e20bc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3e7bb649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173b1f7d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813f57d70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de836a54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c3b49209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25958b2e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