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aa059e52bb4c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7fa39313714be7"/>
  </p:sldMasterIdLst>
  <p:sldIdLst>
    <p:sldId xmlns:r="http://schemas.openxmlformats.org/officeDocument/2006/relationships" id="256" r:id="R4fa80387ea7f4236"/>
    <p:sldId xmlns:r="http://schemas.openxmlformats.org/officeDocument/2006/relationships" id="257" r:id="R791040d6bf37412a"/>
    <p:sldId xmlns:r="http://schemas.openxmlformats.org/officeDocument/2006/relationships" id="258" r:id="Raca80aef1bc445e9"/>
    <p:sldId xmlns:r="http://schemas.openxmlformats.org/officeDocument/2006/relationships" id="259" r:id="R80ff4ded88044b7d"/>
    <p:sldId xmlns:r="http://schemas.openxmlformats.org/officeDocument/2006/relationships" id="260" r:id="R3995be5014ec4ff9"/>
    <p:sldId xmlns:r="http://schemas.openxmlformats.org/officeDocument/2006/relationships" id="261" r:id="R02811814b2cc478c"/>
    <p:sldId xmlns:r="http://schemas.openxmlformats.org/officeDocument/2006/relationships" id="262" r:id="R718c333abb4b48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7fa39313714be7" /><Relationship Type="http://schemas.openxmlformats.org/officeDocument/2006/relationships/slide" Target="/ppt/slides/slide1.xml" Id="R4fa80387ea7f4236" /><Relationship Type="http://schemas.openxmlformats.org/officeDocument/2006/relationships/slide" Target="/ppt/slides/slide2.xml" Id="R791040d6bf37412a" /><Relationship Type="http://schemas.openxmlformats.org/officeDocument/2006/relationships/slide" Target="/ppt/slides/slide3.xml" Id="Raca80aef1bc445e9" /><Relationship Type="http://schemas.openxmlformats.org/officeDocument/2006/relationships/slide" Target="/ppt/slides/slide4.xml" Id="R80ff4ded88044b7d" /><Relationship Type="http://schemas.openxmlformats.org/officeDocument/2006/relationships/slide" Target="/ppt/slides/slide5.xml" Id="R3995be5014ec4ff9" /><Relationship Type="http://schemas.openxmlformats.org/officeDocument/2006/relationships/slide" Target="/ppt/slides/slide6.xml" Id="R02811814b2cc478c" /><Relationship Type="http://schemas.openxmlformats.org/officeDocument/2006/relationships/slide" Target="/ppt/slides/slide7.xml" Id="R718c333abb4b48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e402a9e5cb44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d9cc6b58e4226" /><Relationship Type="http://schemas.openxmlformats.org/officeDocument/2006/relationships/theme" Target="/ppt/slideMasters/theme/theme1.xml" Id="R1c234e59e6e14e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9d9cc6b58e42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1093d280649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4a92c6c8c4e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6d3f9e15341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a91922ba245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3cdbffd5b40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a6f9de57e47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52f76d54243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TOMMIE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TOMMIE INVEST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3 019 868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84 649 331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93 692 491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GEIR TOMMIE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Falkmoveien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928 489 329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TOMMIE INVEST AS</a:t>
            </a:r>
          </a:p>
        </p:txBody>
      </p:sp>
    </p:spTree>
  </p:cSld>
  <p:clrMapOvr>
    <a:masterClrMapping xmlns:a="http://schemas.openxmlformats.org/drawingml/2006/main"/>
  </p:clrMapOvr>
</p:sld>
</file>