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11a5a59cd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4c9780e2fa4307"/>
  </p:sldMasterIdLst>
  <p:sldIdLst>
    <p:sldId xmlns:r="http://schemas.openxmlformats.org/officeDocument/2006/relationships" id="256" r:id="Rccf39b4001144bac"/>
    <p:sldId xmlns:r="http://schemas.openxmlformats.org/officeDocument/2006/relationships" id="257" r:id="R02c51bbbc4f943f1"/>
    <p:sldId xmlns:r="http://schemas.openxmlformats.org/officeDocument/2006/relationships" id="258" r:id="R33ea54dfd7b64ca2"/>
    <p:sldId xmlns:r="http://schemas.openxmlformats.org/officeDocument/2006/relationships" id="259" r:id="R7a33d4f74acb4ad8"/>
    <p:sldId xmlns:r="http://schemas.openxmlformats.org/officeDocument/2006/relationships" id="260" r:id="Ra61c2480141b4241"/>
    <p:sldId xmlns:r="http://schemas.openxmlformats.org/officeDocument/2006/relationships" id="261" r:id="Redee1bb3d65e40db"/>
    <p:sldId xmlns:r="http://schemas.openxmlformats.org/officeDocument/2006/relationships" id="262" r:id="R22ade3a09815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c9780e2fa4307" /><Relationship Type="http://schemas.openxmlformats.org/officeDocument/2006/relationships/slide" Target="/ppt/slides/slide1.xml" Id="Rccf39b4001144bac" /><Relationship Type="http://schemas.openxmlformats.org/officeDocument/2006/relationships/slide" Target="/ppt/slides/slide2.xml" Id="R02c51bbbc4f943f1" /><Relationship Type="http://schemas.openxmlformats.org/officeDocument/2006/relationships/slide" Target="/ppt/slides/slide3.xml" Id="R33ea54dfd7b64ca2" /><Relationship Type="http://schemas.openxmlformats.org/officeDocument/2006/relationships/slide" Target="/ppt/slides/slide4.xml" Id="R7a33d4f74acb4ad8" /><Relationship Type="http://schemas.openxmlformats.org/officeDocument/2006/relationships/slide" Target="/ppt/slides/slide5.xml" Id="Ra61c2480141b4241" /><Relationship Type="http://schemas.openxmlformats.org/officeDocument/2006/relationships/slide" Target="/ppt/slides/slide6.xml" Id="Redee1bb3d65e40db" /><Relationship Type="http://schemas.openxmlformats.org/officeDocument/2006/relationships/slide" Target="/ppt/slides/slide7.xml" Id="R22ade3a09815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6a8b52940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1f7e7ac746d4" /><Relationship Type="http://schemas.openxmlformats.org/officeDocument/2006/relationships/theme" Target="/ppt/slideMasters/theme/theme1.xml" Id="R2cbaefe1ccfc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e1f7e7ac7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ddca218b1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9f634b1b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9f02ba9347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1c15f7e9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b0b13e9ea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a7527606442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b9e07843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MYLER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79 914 718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92 970 295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GJERT TORBEN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MYLER INVEST AS</a:t>
            </a:r>
          </a:p>
        </p:txBody>
      </p:sp>
    </p:spTree>
  </p:cSld>
  <p:clrMapOvr>
    <a:masterClrMapping xmlns:a="http://schemas.openxmlformats.org/drawingml/2006/main"/>
  </p:clrMapOvr>
</p:sld>
</file>