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46d4a89c3743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278b2bdef41d0"/>
  </p:sldMasterIdLst>
  <p:sldIdLst>
    <p:sldId xmlns:r="http://schemas.openxmlformats.org/officeDocument/2006/relationships" id="256" r:id="Rf5c884582d00475c"/>
    <p:sldId xmlns:r="http://schemas.openxmlformats.org/officeDocument/2006/relationships" id="257" r:id="Rc2c864ce41ee4b75"/>
    <p:sldId xmlns:r="http://schemas.openxmlformats.org/officeDocument/2006/relationships" id="258" r:id="R744bc2f328164da1"/>
    <p:sldId xmlns:r="http://schemas.openxmlformats.org/officeDocument/2006/relationships" id="259" r:id="Re64f37a637dc466a"/>
    <p:sldId xmlns:r="http://schemas.openxmlformats.org/officeDocument/2006/relationships" id="260" r:id="R05737360ba7c4abd"/>
    <p:sldId xmlns:r="http://schemas.openxmlformats.org/officeDocument/2006/relationships" id="261" r:id="R1f125997d69c4763"/>
    <p:sldId xmlns:r="http://schemas.openxmlformats.org/officeDocument/2006/relationships" id="262" r:id="R0f71d24582ca49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278b2bdef41d0" /><Relationship Type="http://schemas.openxmlformats.org/officeDocument/2006/relationships/slide" Target="/ppt/slides/slide1.xml" Id="Rf5c884582d00475c" /><Relationship Type="http://schemas.openxmlformats.org/officeDocument/2006/relationships/slide" Target="/ppt/slides/slide2.xml" Id="Rc2c864ce41ee4b75" /><Relationship Type="http://schemas.openxmlformats.org/officeDocument/2006/relationships/slide" Target="/ppt/slides/slide3.xml" Id="R744bc2f328164da1" /><Relationship Type="http://schemas.openxmlformats.org/officeDocument/2006/relationships/slide" Target="/ppt/slides/slide4.xml" Id="Re64f37a637dc466a" /><Relationship Type="http://schemas.openxmlformats.org/officeDocument/2006/relationships/slide" Target="/ppt/slides/slide5.xml" Id="R05737360ba7c4abd" /><Relationship Type="http://schemas.openxmlformats.org/officeDocument/2006/relationships/slide" Target="/ppt/slides/slide6.xml" Id="R1f125997d69c4763" /><Relationship Type="http://schemas.openxmlformats.org/officeDocument/2006/relationships/slide" Target="/ppt/slides/slide7.xml" Id="R0f71d24582ca49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7ffe63e8843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c6626483e4599" /><Relationship Type="http://schemas.openxmlformats.org/officeDocument/2006/relationships/theme" Target="/ppt/slideMasters/theme/theme1.xml" Id="Rf1b86309f2e64d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3c6626483e45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657e524cb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f4e1d02e34a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244b4d6f6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a4c7dd1824c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b5d56ec8b49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941c6303049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11a1406fe4f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LEJA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7 447 044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97 165 523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97 214 722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Bambergvegen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