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f34ce1890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4084989a141aa"/>
  </p:sldMasterIdLst>
  <p:sldIdLst>
    <p:sldId xmlns:r="http://schemas.openxmlformats.org/officeDocument/2006/relationships" id="256" r:id="Ra267343631174b45"/>
    <p:sldId xmlns:r="http://schemas.openxmlformats.org/officeDocument/2006/relationships" id="257" r:id="R0d7dd70841fb4016"/>
    <p:sldId xmlns:r="http://schemas.openxmlformats.org/officeDocument/2006/relationships" id="258" r:id="R0ec971b36d09448c"/>
    <p:sldId xmlns:r="http://schemas.openxmlformats.org/officeDocument/2006/relationships" id="259" r:id="R2dc64e88f32c499a"/>
    <p:sldId xmlns:r="http://schemas.openxmlformats.org/officeDocument/2006/relationships" id="260" r:id="R3dae85bde3544291"/>
    <p:sldId xmlns:r="http://schemas.openxmlformats.org/officeDocument/2006/relationships" id="261" r:id="R6f85870f895d4960"/>
    <p:sldId xmlns:r="http://schemas.openxmlformats.org/officeDocument/2006/relationships" id="262" r:id="R2bbaccae0c7b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4084989a141aa" /><Relationship Type="http://schemas.openxmlformats.org/officeDocument/2006/relationships/slide" Target="/ppt/slides/slide1.xml" Id="Ra267343631174b45" /><Relationship Type="http://schemas.openxmlformats.org/officeDocument/2006/relationships/slide" Target="/ppt/slides/slide2.xml" Id="R0d7dd70841fb4016" /><Relationship Type="http://schemas.openxmlformats.org/officeDocument/2006/relationships/slide" Target="/ppt/slides/slide3.xml" Id="R0ec971b36d09448c" /><Relationship Type="http://schemas.openxmlformats.org/officeDocument/2006/relationships/slide" Target="/ppt/slides/slide4.xml" Id="R2dc64e88f32c499a" /><Relationship Type="http://schemas.openxmlformats.org/officeDocument/2006/relationships/slide" Target="/ppt/slides/slide5.xml" Id="R3dae85bde3544291" /><Relationship Type="http://schemas.openxmlformats.org/officeDocument/2006/relationships/slide" Target="/ppt/slides/slide6.xml" Id="R6f85870f895d4960" /><Relationship Type="http://schemas.openxmlformats.org/officeDocument/2006/relationships/slide" Target="/ppt/slides/slide7.xml" Id="R2bbaccae0c7b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83e5d5d08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be35cf82462e" /><Relationship Type="http://schemas.openxmlformats.org/officeDocument/2006/relationships/theme" Target="/ppt/slideMasters/theme/theme1.xml" Id="R01c9c74c2943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dbe35cf82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faee9907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b104d39d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a9d925f2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620fe9d1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3dc0d1b0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f16765414c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e16de668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