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32bc03a42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29c1f6b1b4213"/>
  </p:sldMasterIdLst>
  <p:sldIdLst>
    <p:sldId xmlns:r="http://schemas.openxmlformats.org/officeDocument/2006/relationships" id="256" r:id="R441d044b01334fe5"/>
    <p:sldId xmlns:r="http://schemas.openxmlformats.org/officeDocument/2006/relationships" id="257" r:id="R475ebac537794ce4"/>
    <p:sldId xmlns:r="http://schemas.openxmlformats.org/officeDocument/2006/relationships" id="258" r:id="Re926dcf01fbb46ba"/>
    <p:sldId xmlns:r="http://schemas.openxmlformats.org/officeDocument/2006/relationships" id="259" r:id="Ra51a373f27b24cef"/>
    <p:sldId xmlns:r="http://schemas.openxmlformats.org/officeDocument/2006/relationships" id="260" r:id="R8038607c82ac448d"/>
    <p:sldId xmlns:r="http://schemas.openxmlformats.org/officeDocument/2006/relationships" id="261" r:id="Rfcec8302782e4556"/>
    <p:sldId xmlns:r="http://schemas.openxmlformats.org/officeDocument/2006/relationships" id="262" r:id="Ra076aa716637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29c1f6b1b4213" /><Relationship Type="http://schemas.openxmlformats.org/officeDocument/2006/relationships/slide" Target="/ppt/slides/slide1.xml" Id="R441d044b01334fe5" /><Relationship Type="http://schemas.openxmlformats.org/officeDocument/2006/relationships/slide" Target="/ppt/slides/slide2.xml" Id="R475ebac537794ce4" /><Relationship Type="http://schemas.openxmlformats.org/officeDocument/2006/relationships/slide" Target="/ppt/slides/slide3.xml" Id="Re926dcf01fbb46ba" /><Relationship Type="http://schemas.openxmlformats.org/officeDocument/2006/relationships/slide" Target="/ppt/slides/slide4.xml" Id="Ra51a373f27b24cef" /><Relationship Type="http://schemas.openxmlformats.org/officeDocument/2006/relationships/slide" Target="/ppt/slides/slide5.xml" Id="R8038607c82ac448d" /><Relationship Type="http://schemas.openxmlformats.org/officeDocument/2006/relationships/slide" Target="/ppt/slides/slide6.xml" Id="Rfcec8302782e4556" /><Relationship Type="http://schemas.openxmlformats.org/officeDocument/2006/relationships/slide" Target="/ppt/slides/slide7.xml" Id="Ra076aa716637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2908e06b2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79ea19954fcb" /><Relationship Type="http://schemas.openxmlformats.org/officeDocument/2006/relationships/theme" Target="/ppt/slideMasters/theme/theme1.xml" Id="R23a21dac329a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579ea1995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6d2e4a3d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647ccc5d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691467d2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6e7746ac3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5808f859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bd92e8d1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c30778ed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