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a9c1fab04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3e1cde68e437c"/>
  </p:sldMasterIdLst>
  <p:sldIdLst>
    <p:sldId xmlns:r="http://schemas.openxmlformats.org/officeDocument/2006/relationships" id="256" r:id="R9febecd0b88e4074"/>
    <p:sldId xmlns:r="http://schemas.openxmlformats.org/officeDocument/2006/relationships" id="257" r:id="R8c98cdeb90094ab7"/>
    <p:sldId xmlns:r="http://schemas.openxmlformats.org/officeDocument/2006/relationships" id="258" r:id="R33c925525fb84039"/>
    <p:sldId xmlns:r="http://schemas.openxmlformats.org/officeDocument/2006/relationships" id="259" r:id="R4df1f19a05004a2b"/>
    <p:sldId xmlns:r="http://schemas.openxmlformats.org/officeDocument/2006/relationships" id="260" r:id="R80816c6d53ca4463"/>
    <p:sldId xmlns:r="http://schemas.openxmlformats.org/officeDocument/2006/relationships" id="261" r:id="R207afb6b469f43bf"/>
    <p:sldId xmlns:r="http://schemas.openxmlformats.org/officeDocument/2006/relationships" id="262" r:id="R09f320fbbbd7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3e1cde68e437c" /><Relationship Type="http://schemas.openxmlformats.org/officeDocument/2006/relationships/slide" Target="/ppt/slides/slide1.xml" Id="R9febecd0b88e4074" /><Relationship Type="http://schemas.openxmlformats.org/officeDocument/2006/relationships/slide" Target="/ppt/slides/slide2.xml" Id="R8c98cdeb90094ab7" /><Relationship Type="http://schemas.openxmlformats.org/officeDocument/2006/relationships/slide" Target="/ppt/slides/slide3.xml" Id="R33c925525fb84039" /><Relationship Type="http://schemas.openxmlformats.org/officeDocument/2006/relationships/slide" Target="/ppt/slides/slide4.xml" Id="R4df1f19a05004a2b" /><Relationship Type="http://schemas.openxmlformats.org/officeDocument/2006/relationships/slide" Target="/ppt/slides/slide5.xml" Id="R80816c6d53ca4463" /><Relationship Type="http://schemas.openxmlformats.org/officeDocument/2006/relationships/slide" Target="/ppt/slides/slide6.xml" Id="R207afb6b469f43bf" /><Relationship Type="http://schemas.openxmlformats.org/officeDocument/2006/relationships/slide" Target="/ppt/slides/slide7.xml" Id="R09f320fbbbd7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bd5e31ac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26d745274e83" /><Relationship Type="http://schemas.openxmlformats.org/officeDocument/2006/relationships/theme" Target="/ppt/slideMasters/theme/theme1.xml" Id="Rbf50cd29c00d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226d74527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1ed75f503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5ce5ecba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036343b9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3878e83a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f2bc881b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d71aab88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c422c456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RGI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KRISTIANSEN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REVISJON AS</a:t>
            </a:r>
          </a:p>
        </p:txBody>
      </p:sp>
    </p:spTree>
  </p:cSld>
  <p:clrMapOvr>
    <a:masterClrMapping xmlns:a="http://schemas.openxmlformats.org/drawingml/2006/main"/>
  </p:clrMapOvr>
</p:sld>
</file>