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4ca500d8b12435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8576ff78da431e"/>
  </p:sldMasterIdLst>
  <p:sldIdLst>
    <p:sldId xmlns:r="http://schemas.openxmlformats.org/officeDocument/2006/relationships" id="256" r:id="Rb22fa120b5fc4be7"/>
    <p:sldId xmlns:r="http://schemas.openxmlformats.org/officeDocument/2006/relationships" id="257" r:id="Rf3b058b399d24773"/>
    <p:sldId xmlns:r="http://schemas.openxmlformats.org/officeDocument/2006/relationships" id="258" r:id="Rcb49f841daa84f21"/>
    <p:sldId xmlns:r="http://schemas.openxmlformats.org/officeDocument/2006/relationships" id="259" r:id="Rf97382f164bc485c"/>
    <p:sldId xmlns:r="http://schemas.openxmlformats.org/officeDocument/2006/relationships" id="260" r:id="R058dca79432342b4"/>
    <p:sldId xmlns:r="http://schemas.openxmlformats.org/officeDocument/2006/relationships" id="261" r:id="Ra06928fc2e864988"/>
    <p:sldId xmlns:r="http://schemas.openxmlformats.org/officeDocument/2006/relationships" id="262" r:id="Rd65d427d02a8447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8576ff78da431e" /><Relationship Type="http://schemas.openxmlformats.org/officeDocument/2006/relationships/slide" Target="/ppt/slides/slide1.xml" Id="Rb22fa120b5fc4be7" /><Relationship Type="http://schemas.openxmlformats.org/officeDocument/2006/relationships/slide" Target="/ppt/slides/slide2.xml" Id="Rf3b058b399d24773" /><Relationship Type="http://schemas.openxmlformats.org/officeDocument/2006/relationships/slide" Target="/ppt/slides/slide3.xml" Id="Rcb49f841daa84f21" /><Relationship Type="http://schemas.openxmlformats.org/officeDocument/2006/relationships/slide" Target="/ppt/slides/slide4.xml" Id="Rf97382f164bc485c" /><Relationship Type="http://schemas.openxmlformats.org/officeDocument/2006/relationships/slide" Target="/ppt/slides/slide5.xml" Id="R058dca79432342b4" /><Relationship Type="http://schemas.openxmlformats.org/officeDocument/2006/relationships/slide" Target="/ppt/slides/slide6.xml" Id="Ra06928fc2e864988" /><Relationship Type="http://schemas.openxmlformats.org/officeDocument/2006/relationships/slide" Target="/ppt/slides/slide7.xml" Id="Rd65d427d02a8447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2fe7275b1b49a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3874f198e54627" /><Relationship Type="http://schemas.openxmlformats.org/officeDocument/2006/relationships/theme" Target="/ppt/slideMasters/theme/theme1.xml" Id="R20afab3a2c474a0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23874f198e5462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1abe7122e14b7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37d758b0e5468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9193e82c6646b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d076f9fc5e425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d2a4dfa8a94b0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081058b0fd466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8cf8bb594848c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DREAMWORLD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DREAMWORLD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DREAMWORLD AS ble etablert [år] og holder til i Vinterbro.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DREAMWORLD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DREAMWORLD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DREAMWORLD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−6 664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−6 664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−36 664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DREAMWORLD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KRISTINE DØHL PETERSEN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MORTEN DØHL PETERSEN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DREAMWORLD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Nessetveien 114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1407 Vinterbro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928 563 774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DREAMWORLD AS</a:t>
            </a:r>
          </a:p>
        </p:txBody>
      </p:sp>
    </p:spTree>
  </p:cSld>
  <p:clrMapOvr>
    <a:masterClrMapping xmlns:a="http://schemas.openxmlformats.org/drawingml/2006/main"/>
  </p:clrMapOvr>
</p:sld>
</file>