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85b68560c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8fe66641f438d"/>
  </p:sldMasterIdLst>
  <p:sldIdLst>
    <p:sldId xmlns:r="http://schemas.openxmlformats.org/officeDocument/2006/relationships" id="256" r:id="R761a37fca9b94f36"/>
    <p:sldId xmlns:r="http://schemas.openxmlformats.org/officeDocument/2006/relationships" id="257" r:id="R6c90fd84fcf249d5"/>
    <p:sldId xmlns:r="http://schemas.openxmlformats.org/officeDocument/2006/relationships" id="258" r:id="Rc256f5a53da24ade"/>
    <p:sldId xmlns:r="http://schemas.openxmlformats.org/officeDocument/2006/relationships" id="259" r:id="R3292bb3f1af7426b"/>
    <p:sldId xmlns:r="http://schemas.openxmlformats.org/officeDocument/2006/relationships" id="260" r:id="Rd77d2fd382f44261"/>
    <p:sldId xmlns:r="http://schemas.openxmlformats.org/officeDocument/2006/relationships" id="261" r:id="R12c28a1075b546ce"/>
    <p:sldId xmlns:r="http://schemas.openxmlformats.org/officeDocument/2006/relationships" id="262" r:id="Rdf36b9d58045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8fe66641f438d" /><Relationship Type="http://schemas.openxmlformats.org/officeDocument/2006/relationships/slide" Target="/ppt/slides/slide1.xml" Id="R761a37fca9b94f36" /><Relationship Type="http://schemas.openxmlformats.org/officeDocument/2006/relationships/slide" Target="/ppt/slides/slide2.xml" Id="R6c90fd84fcf249d5" /><Relationship Type="http://schemas.openxmlformats.org/officeDocument/2006/relationships/slide" Target="/ppt/slides/slide3.xml" Id="Rc256f5a53da24ade" /><Relationship Type="http://schemas.openxmlformats.org/officeDocument/2006/relationships/slide" Target="/ppt/slides/slide4.xml" Id="R3292bb3f1af7426b" /><Relationship Type="http://schemas.openxmlformats.org/officeDocument/2006/relationships/slide" Target="/ppt/slides/slide5.xml" Id="Rd77d2fd382f44261" /><Relationship Type="http://schemas.openxmlformats.org/officeDocument/2006/relationships/slide" Target="/ppt/slides/slide6.xml" Id="R12c28a1075b546ce" /><Relationship Type="http://schemas.openxmlformats.org/officeDocument/2006/relationships/slide" Target="/ppt/slides/slide7.xml" Id="Rdf36b9d58045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d65015aa1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f0baf12d4b88" /><Relationship Type="http://schemas.openxmlformats.org/officeDocument/2006/relationships/theme" Target="/ppt/slideMasters/theme/theme1.xml" Id="Rb9fb494ead87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9f0baf12d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129dc22c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2b26a12c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bb9ad726a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8a348bc6d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aa01990f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0eb14c7bf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506edc943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