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714a0e71a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485ed6b5d453f"/>
  </p:sldMasterIdLst>
  <p:sldIdLst>
    <p:sldId xmlns:r="http://schemas.openxmlformats.org/officeDocument/2006/relationships" id="256" r:id="R1e583489008043e4"/>
    <p:sldId xmlns:r="http://schemas.openxmlformats.org/officeDocument/2006/relationships" id="257" r:id="R5a97ee3c8eb14b3b"/>
    <p:sldId xmlns:r="http://schemas.openxmlformats.org/officeDocument/2006/relationships" id="258" r:id="Rb600105520a146c1"/>
    <p:sldId xmlns:r="http://schemas.openxmlformats.org/officeDocument/2006/relationships" id="259" r:id="R60168d511b834807"/>
    <p:sldId xmlns:r="http://schemas.openxmlformats.org/officeDocument/2006/relationships" id="260" r:id="Rbea1d4725b604452"/>
    <p:sldId xmlns:r="http://schemas.openxmlformats.org/officeDocument/2006/relationships" id="261" r:id="Re6c055febf5140dd"/>
    <p:sldId xmlns:r="http://schemas.openxmlformats.org/officeDocument/2006/relationships" id="262" r:id="Rb8a017869970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485ed6b5d453f" /><Relationship Type="http://schemas.openxmlformats.org/officeDocument/2006/relationships/slide" Target="/ppt/slides/slide1.xml" Id="R1e583489008043e4" /><Relationship Type="http://schemas.openxmlformats.org/officeDocument/2006/relationships/slide" Target="/ppt/slides/slide2.xml" Id="R5a97ee3c8eb14b3b" /><Relationship Type="http://schemas.openxmlformats.org/officeDocument/2006/relationships/slide" Target="/ppt/slides/slide3.xml" Id="Rb600105520a146c1" /><Relationship Type="http://schemas.openxmlformats.org/officeDocument/2006/relationships/slide" Target="/ppt/slides/slide4.xml" Id="R60168d511b834807" /><Relationship Type="http://schemas.openxmlformats.org/officeDocument/2006/relationships/slide" Target="/ppt/slides/slide5.xml" Id="Rbea1d4725b604452" /><Relationship Type="http://schemas.openxmlformats.org/officeDocument/2006/relationships/slide" Target="/ppt/slides/slide6.xml" Id="Re6c055febf5140dd" /><Relationship Type="http://schemas.openxmlformats.org/officeDocument/2006/relationships/slide" Target="/ppt/slides/slide7.xml" Id="Rb8a017869970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521176b95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05ba2c756402a" /><Relationship Type="http://schemas.openxmlformats.org/officeDocument/2006/relationships/theme" Target="/ppt/slideMasters/theme/theme1.xml" Id="R37a9586da8df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05ba2c756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62971516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426953fa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8da35281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03458439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047de898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49d65c70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58b363ef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