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0f3d2dc20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1a981d54ae4579"/>
  </p:sldMasterIdLst>
  <p:sldIdLst>
    <p:sldId xmlns:r="http://schemas.openxmlformats.org/officeDocument/2006/relationships" id="256" r:id="R1724c54ad2084d6b"/>
    <p:sldId xmlns:r="http://schemas.openxmlformats.org/officeDocument/2006/relationships" id="257" r:id="Re2bc575f8d094fca"/>
    <p:sldId xmlns:r="http://schemas.openxmlformats.org/officeDocument/2006/relationships" id="258" r:id="R3f6baf2a122d42d4"/>
    <p:sldId xmlns:r="http://schemas.openxmlformats.org/officeDocument/2006/relationships" id="259" r:id="Rd8aba0d73d494520"/>
    <p:sldId xmlns:r="http://schemas.openxmlformats.org/officeDocument/2006/relationships" id="260" r:id="R8c97fd25192b4156"/>
    <p:sldId xmlns:r="http://schemas.openxmlformats.org/officeDocument/2006/relationships" id="261" r:id="Rbf4332f6e5d44e0d"/>
    <p:sldId xmlns:r="http://schemas.openxmlformats.org/officeDocument/2006/relationships" id="262" r:id="R7dd8b3e4d37948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a981d54ae4579" /><Relationship Type="http://schemas.openxmlformats.org/officeDocument/2006/relationships/slide" Target="/ppt/slides/slide1.xml" Id="R1724c54ad2084d6b" /><Relationship Type="http://schemas.openxmlformats.org/officeDocument/2006/relationships/slide" Target="/ppt/slides/slide2.xml" Id="Re2bc575f8d094fca" /><Relationship Type="http://schemas.openxmlformats.org/officeDocument/2006/relationships/slide" Target="/ppt/slides/slide3.xml" Id="R3f6baf2a122d42d4" /><Relationship Type="http://schemas.openxmlformats.org/officeDocument/2006/relationships/slide" Target="/ppt/slides/slide4.xml" Id="Rd8aba0d73d494520" /><Relationship Type="http://schemas.openxmlformats.org/officeDocument/2006/relationships/slide" Target="/ppt/slides/slide5.xml" Id="R8c97fd25192b4156" /><Relationship Type="http://schemas.openxmlformats.org/officeDocument/2006/relationships/slide" Target="/ppt/slides/slide6.xml" Id="Rbf4332f6e5d44e0d" /><Relationship Type="http://schemas.openxmlformats.org/officeDocument/2006/relationships/slide" Target="/ppt/slides/slide7.xml" Id="R7dd8b3e4d37948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9f951fa17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9039584b24903" /><Relationship Type="http://schemas.openxmlformats.org/officeDocument/2006/relationships/theme" Target="/ppt/slideMasters/theme/theme1.xml" Id="R5ac7e1c8bf95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9039584b249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ee56277f9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660d71da1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5173bfe0b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9e989dceb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12f1cab61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01f144f2e4a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25ba07f384b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CHERVO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CHERVO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10 012 609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10 031 084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11 889 524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HJORTH FRIDE CATHRINE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HJORTH OLA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Hjorth, Hafrsfjordgata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