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7991b325b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af70087bc4cb0"/>
  </p:sldMasterIdLst>
  <p:sldIdLst>
    <p:sldId xmlns:r="http://schemas.openxmlformats.org/officeDocument/2006/relationships" id="256" r:id="Rdfa6f4bd413a4849"/>
    <p:sldId xmlns:r="http://schemas.openxmlformats.org/officeDocument/2006/relationships" id="257" r:id="R7bc5fcb98c0d49b4"/>
    <p:sldId xmlns:r="http://schemas.openxmlformats.org/officeDocument/2006/relationships" id="258" r:id="R8531487f693c4c0d"/>
    <p:sldId xmlns:r="http://schemas.openxmlformats.org/officeDocument/2006/relationships" id="259" r:id="Rcd5f35de7a8f4a18"/>
    <p:sldId xmlns:r="http://schemas.openxmlformats.org/officeDocument/2006/relationships" id="260" r:id="Rbc6c00a080584cca"/>
    <p:sldId xmlns:r="http://schemas.openxmlformats.org/officeDocument/2006/relationships" id="261" r:id="Rbdf1b17ea0124b85"/>
    <p:sldId xmlns:r="http://schemas.openxmlformats.org/officeDocument/2006/relationships" id="262" r:id="Rd1876187449b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af70087bc4cb0" /><Relationship Type="http://schemas.openxmlformats.org/officeDocument/2006/relationships/slide" Target="/ppt/slides/slide1.xml" Id="Rdfa6f4bd413a4849" /><Relationship Type="http://schemas.openxmlformats.org/officeDocument/2006/relationships/slide" Target="/ppt/slides/slide2.xml" Id="R7bc5fcb98c0d49b4" /><Relationship Type="http://schemas.openxmlformats.org/officeDocument/2006/relationships/slide" Target="/ppt/slides/slide3.xml" Id="R8531487f693c4c0d" /><Relationship Type="http://schemas.openxmlformats.org/officeDocument/2006/relationships/slide" Target="/ppt/slides/slide4.xml" Id="Rcd5f35de7a8f4a18" /><Relationship Type="http://schemas.openxmlformats.org/officeDocument/2006/relationships/slide" Target="/ppt/slides/slide5.xml" Id="Rbc6c00a080584cca" /><Relationship Type="http://schemas.openxmlformats.org/officeDocument/2006/relationships/slide" Target="/ppt/slides/slide6.xml" Id="Rbdf1b17ea0124b85" /><Relationship Type="http://schemas.openxmlformats.org/officeDocument/2006/relationships/slide" Target="/ppt/slides/slide7.xml" Id="Rd1876187449b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35c275582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3e8e86b94939" /><Relationship Type="http://schemas.openxmlformats.org/officeDocument/2006/relationships/theme" Target="/ppt/slideMasters/theme/theme1.xml" Id="Rc2deed301caf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63e8e86b949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75fc24d3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57564662c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9ab73af38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b9119fb28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ac3fc17545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59f4621a5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818d4fc4e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