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01675b6eb348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f24d3df6f4f8c"/>
  </p:sldMasterIdLst>
  <p:sldIdLst>
    <p:sldId xmlns:r="http://schemas.openxmlformats.org/officeDocument/2006/relationships" id="256" r:id="R9978dae18e6f4cf5"/>
    <p:sldId xmlns:r="http://schemas.openxmlformats.org/officeDocument/2006/relationships" id="257" r:id="Re906fefce15246de"/>
    <p:sldId xmlns:r="http://schemas.openxmlformats.org/officeDocument/2006/relationships" id="258" r:id="R6c9887959713477a"/>
    <p:sldId xmlns:r="http://schemas.openxmlformats.org/officeDocument/2006/relationships" id="259" r:id="R2410d8c9d93f40ea"/>
    <p:sldId xmlns:r="http://schemas.openxmlformats.org/officeDocument/2006/relationships" id="260" r:id="R44bc81cd29724f87"/>
    <p:sldId xmlns:r="http://schemas.openxmlformats.org/officeDocument/2006/relationships" id="261" r:id="Rf4888f6090dc45b5"/>
    <p:sldId xmlns:r="http://schemas.openxmlformats.org/officeDocument/2006/relationships" id="262" r:id="R10321cdc1fd942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f24d3df6f4f8c" /><Relationship Type="http://schemas.openxmlformats.org/officeDocument/2006/relationships/slide" Target="/ppt/slides/slide1.xml" Id="R9978dae18e6f4cf5" /><Relationship Type="http://schemas.openxmlformats.org/officeDocument/2006/relationships/slide" Target="/ppt/slides/slide2.xml" Id="Re906fefce15246de" /><Relationship Type="http://schemas.openxmlformats.org/officeDocument/2006/relationships/slide" Target="/ppt/slides/slide3.xml" Id="R6c9887959713477a" /><Relationship Type="http://schemas.openxmlformats.org/officeDocument/2006/relationships/slide" Target="/ppt/slides/slide4.xml" Id="R2410d8c9d93f40ea" /><Relationship Type="http://schemas.openxmlformats.org/officeDocument/2006/relationships/slide" Target="/ppt/slides/slide5.xml" Id="R44bc81cd29724f87" /><Relationship Type="http://schemas.openxmlformats.org/officeDocument/2006/relationships/slide" Target="/ppt/slides/slide6.xml" Id="Rf4888f6090dc45b5" /><Relationship Type="http://schemas.openxmlformats.org/officeDocument/2006/relationships/slide" Target="/ppt/slides/slide7.xml" Id="R10321cdc1fd942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105ebb28840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0792ab32b48b1" /><Relationship Type="http://schemas.openxmlformats.org/officeDocument/2006/relationships/theme" Target="/ppt/slideMasters/theme/theme1.xml" Id="R3c902d2410a747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20792ab32b48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b7860185548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36b239f58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6e28e277749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0dc038b0d47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d3d818cf143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3d9199d244f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b8047230c44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KJENYG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4 559 657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Eikåsveien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KJENYG HOLDING AS</a:t>
            </a:r>
          </a:p>
        </p:txBody>
      </p:sp>
    </p:spTree>
  </p:cSld>
  <p:clrMapOvr>
    <a:masterClrMapping xmlns:a="http://schemas.openxmlformats.org/drawingml/2006/main"/>
  </p:clrMapOvr>
</p:sld>
</file>