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6e630268b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96ef5e0bce4dae"/>
  </p:sldMasterIdLst>
  <p:sldIdLst>
    <p:sldId xmlns:r="http://schemas.openxmlformats.org/officeDocument/2006/relationships" id="256" r:id="R77c457bbf39e4cf5"/>
    <p:sldId xmlns:r="http://schemas.openxmlformats.org/officeDocument/2006/relationships" id="257" r:id="Rbcfc369797d344ee"/>
    <p:sldId xmlns:r="http://schemas.openxmlformats.org/officeDocument/2006/relationships" id="258" r:id="Rd16e9372be204979"/>
    <p:sldId xmlns:r="http://schemas.openxmlformats.org/officeDocument/2006/relationships" id="259" r:id="Ra97d5f7a72c44f2d"/>
    <p:sldId xmlns:r="http://schemas.openxmlformats.org/officeDocument/2006/relationships" id="260" r:id="R6015f2ae37de4e51"/>
    <p:sldId xmlns:r="http://schemas.openxmlformats.org/officeDocument/2006/relationships" id="261" r:id="R63387f79a2d84c46"/>
    <p:sldId xmlns:r="http://schemas.openxmlformats.org/officeDocument/2006/relationships" id="262" r:id="Re192ac54b1e2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6ef5e0bce4dae" /><Relationship Type="http://schemas.openxmlformats.org/officeDocument/2006/relationships/slide" Target="/ppt/slides/slide1.xml" Id="R77c457bbf39e4cf5" /><Relationship Type="http://schemas.openxmlformats.org/officeDocument/2006/relationships/slide" Target="/ppt/slides/slide2.xml" Id="Rbcfc369797d344ee" /><Relationship Type="http://schemas.openxmlformats.org/officeDocument/2006/relationships/slide" Target="/ppt/slides/slide3.xml" Id="Rd16e9372be204979" /><Relationship Type="http://schemas.openxmlformats.org/officeDocument/2006/relationships/slide" Target="/ppt/slides/slide4.xml" Id="Ra97d5f7a72c44f2d" /><Relationship Type="http://schemas.openxmlformats.org/officeDocument/2006/relationships/slide" Target="/ppt/slides/slide5.xml" Id="R6015f2ae37de4e51" /><Relationship Type="http://schemas.openxmlformats.org/officeDocument/2006/relationships/slide" Target="/ppt/slides/slide6.xml" Id="R63387f79a2d84c46" /><Relationship Type="http://schemas.openxmlformats.org/officeDocument/2006/relationships/slide" Target="/ppt/slides/slide7.xml" Id="Re192ac54b1e2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edacb9c7c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34e87d694225" /><Relationship Type="http://schemas.openxmlformats.org/officeDocument/2006/relationships/theme" Target="/ppt/slideMasters/theme/theme1.xml" Id="Rdf6525b6aa29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a34e87d69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ed12d700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627efae7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a42ba11c9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01b3f990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90b46beb2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2d95c740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a4393185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