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5c89f1ab7c42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e3f52de54d4b52"/>
  </p:sldMasterIdLst>
  <p:sldIdLst>
    <p:sldId xmlns:r="http://schemas.openxmlformats.org/officeDocument/2006/relationships" id="256" r:id="R68e00e20c5ab4f67"/>
    <p:sldId xmlns:r="http://schemas.openxmlformats.org/officeDocument/2006/relationships" id="257" r:id="Rdbeb484f7efd4b62"/>
    <p:sldId xmlns:r="http://schemas.openxmlformats.org/officeDocument/2006/relationships" id="258" r:id="Rbbb02289f9ab4b22"/>
    <p:sldId xmlns:r="http://schemas.openxmlformats.org/officeDocument/2006/relationships" id="259" r:id="Rabf04dbaa9194267"/>
    <p:sldId xmlns:r="http://schemas.openxmlformats.org/officeDocument/2006/relationships" id="260" r:id="R522f16a18a36434f"/>
    <p:sldId xmlns:r="http://schemas.openxmlformats.org/officeDocument/2006/relationships" id="261" r:id="R75b9274b468a4ca7"/>
    <p:sldId xmlns:r="http://schemas.openxmlformats.org/officeDocument/2006/relationships" id="262" r:id="Rac9ff612a5e7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3f52de54d4b52" /><Relationship Type="http://schemas.openxmlformats.org/officeDocument/2006/relationships/slide" Target="/ppt/slides/slide1.xml" Id="R68e00e20c5ab4f67" /><Relationship Type="http://schemas.openxmlformats.org/officeDocument/2006/relationships/slide" Target="/ppt/slides/slide2.xml" Id="Rdbeb484f7efd4b62" /><Relationship Type="http://schemas.openxmlformats.org/officeDocument/2006/relationships/slide" Target="/ppt/slides/slide3.xml" Id="Rbbb02289f9ab4b22" /><Relationship Type="http://schemas.openxmlformats.org/officeDocument/2006/relationships/slide" Target="/ppt/slides/slide4.xml" Id="Rabf04dbaa9194267" /><Relationship Type="http://schemas.openxmlformats.org/officeDocument/2006/relationships/slide" Target="/ppt/slides/slide5.xml" Id="R522f16a18a36434f" /><Relationship Type="http://schemas.openxmlformats.org/officeDocument/2006/relationships/slide" Target="/ppt/slides/slide6.xml" Id="R75b9274b468a4ca7" /><Relationship Type="http://schemas.openxmlformats.org/officeDocument/2006/relationships/slide" Target="/ppt/slides/slide7.xml" Id="Rac9ff612a5e7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1d929dc7744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4dfa2b67949e7" /><Relationship Type="http://schemas.openxmlformats.org/officeDocument/2006/relationships/theme" Target="/ppt/slideMasters/theme/theme1.xml" Id="Ra6cd9f4b58ab49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24dfa2b67949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52496fbfa4f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ec236998041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b9bf399024e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5ab20b24540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4f1bb289449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201ff609f46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9f799d4524d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MABENI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MABENI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16 587 410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22 576 661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BERTRAND MARIUS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BODIL KATRINE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THORVALD HELMEN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Tuengen allé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928 700 615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