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b39413cda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40c42a2884014"/>
  </p:sldMasterIdLst>
  <p:sldIdLst>
    <p:sldId xmlns:r="http://schemas.openxmlformats.org/officeDocument/2006/relationships" id="256" r:id="Rca518c2cb1ae49fa"/>
    <p:sldId xmlns:r="http://schemas.openxmlformats.org/officeDocument/2006/relationships" id="257" r:id="R17526ec21ea749ad"/>
    <p:sldId xmlns:r="http://schemas.openxmlformats.org/officeDocument/2006/relationships" id="258" r:id="R2b8a646a89074a16"/>
    <p:sldId xmlns:r="http://schemas.openxmlformats.org/officeDocument/2006/relationships" id="259" r:id="R700d7eac3e464de6"/>
    <p:sldId xmlns:r="http://schemas.openxmlformats.org/officeDocument/2006/relationships" id="260" r:id="Rdd2fb683f8ab463b"/>
    <p:sldId xmlns:r="http://schemas.openxmlformats.org/officeDocument/2006/relationships" id="261" r:id="R8bf746e35066424f"/>
    <p:sldId xmlns:r="http://schemas.openxmlformats.org/officeDocument/2006/relationships" id="262" r:id="Raa1d8a89f89b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40c42a2884014" /><Relationship Type="http://schemas.openxmlformats.org/officeDocument/2006/relationships/slide" Target="/ppt/slides/slide1.xml" Id="Rca518c2cb1ae49fa" /><Relationship Type="http://schemas.openxmlformats.org/officeDocument/2006/relationships/slide" Target="/ppt/slides/slide2.xml" Id="R17526ec21ea749ad" /><Relationship Type="http://schemas.openxmlformats.org/officeDocument/2006/relationships/slide" Target="/ppt/slides/slide3.xml" Id="R2b8a646a89074a16" /><Relationship Type="http://schemas.openxmlformats.org/officeDocument/2006/relationships/slide" Target="/ppt/slides/slide4.xml" Id="R700d7eac3e464de6" /><Relationship Type="http://schemas.openxmlformats.org/officeDocument/2006/relationships/slide" Target="/ppt/slides/slide5.xml" Id="Rdd2fb683f8ab463b" /><Relationship Type="http://schemas.openxmlformats.org/officeDocument/2006/relationships/slide" Target="/ppt/slides/slide6.xml" Id="R8bf746e35066424f" /><Relationship Type="http://schemas.openxmlformats.org/officeDocument/2006/relationships/slide" Target="/ppt/slides/slide7.xml" Id="Raa1d8a89f89b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b5a835fdc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a933801d4bf4" /><Relationship Type="http://schemas.openxmlformats.org/officeDocument/2006/relationships/theme" Target="/ppt/slideMasters/theme/theme1.xml" Id="Rd9f131d26b4b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ca933801d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a69a55dd7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9fb24ae4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83db7d771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ba73136a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de9a1396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d0a24eb4f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bebd8972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MARGRETE STEEN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STEEN WEAR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