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efd7e4aac340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14af23300d41cb"/>
  </p:sldMasterIdLst>
  <p:sldIdLst>
    <p:sldId xmlns:r="http://schemas.openxmlformats.org/officeDocument/2006/relationships" id="256" r:id="Re9f3ea34d2be4856"/>
    <p:sldId xmlns:r="http://schemas.openxmlformats.org/officeDocument/2006/relationships" id="257" r:id="R0e5fbf8067da4305"/>
    <p:sldId xmlns:r="http://schemas.openxmlformats.org/officeDocument/2006/relationships" id="258" r:id="R560d5828c28147a6"/>
    <p:sldId xmlns:r="http://schemas.openxmlformats.org/officeDocument/2006/relationships" id="259" r:id="R0fc2d08e09bd449d"/>
    <p:sldId xmlns:r="http://schemas.openxmlformats.org/officeDocument/2006/relationships" id="260" r:id="Rb62249574db441f2"/>
    <p:sldId xmlns:r="http://schemas.openxmlformats.org/officeDocument/2006/relationships" id="261" r:id="R85aaeda59feb43e9"/>
    <p:sldId xmlns:r="http://schemas.openxmlformats.org/officeDocument/2006/relationships" id="262" r:id="R13176caf5bfa42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14af23300d41cb" /><Relationship Type="http://schemas.openxmlformats.org/officeDocument/2006/relationships/slide" Target="/ppt/slides/slide1.xml" Id="Re9f3ea34d2be4856" /><Relationship Type="http://schemas.openxmlformats.org/officeDocument/2006/relationships/slide" Target="/ppt/slides/slide2.xml" Id="R0e5fbf8067da4305" /><Relationship Type="http://schemas.openxmlformats.org/officeDocument/2006/relationships/slide" Target="/ppt/slides/slide3.xml" Id="R560d5828c28147a6" /><Relationship Type="http://schemas.openxmlformats.org/officeDocument/2006/relationships/slide" Target="/ppt/slides/slide4.xml" Id="R0fc2d08e09bd449d" /><Relationship Type="http://schemas.openxmlformats.org/officeDocument/2006/relationships/slide" Target="/ppt/slides/slide5.xml" Id="Rb62249574db441f2" /><Relationship Type="http://schemas.openxmlformats.org/officeDocument/2006/relationships/slide" Target="/ppt/slides/slide6.xml" Id="R85aaeda59feb43e9" /><Relationship Type="http://schemas.openxmlformats.org/officeDocument/2006/relationships/slide" Target="/ppt/slides/slide7.xml" Id="R13176caf5bfa42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b839372ba34e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70ce74dec4c20" /><Relationship Type="http://schemas.openxmlformats.org/officeDocument/2006/relationships/theme" Target="/ppt/slideMasters/theme/theme1.xml" Id="R378873e50d4e48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a70ce74dec4c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c24e30f8540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ca82dd182e43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b0416b6614d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2712e9e9a4f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1c600dfc64c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c9bd17f5444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e5c4067bf45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 INVEST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−130 033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827 218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3 626 302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FLÆGSTAD KJERSTI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KLEFSTAD ODD ARNE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Markaplassen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7054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928 713 490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INVEST AS</a:t>
            </a:r>
          </a:p>
        </p:txBody>
      </p:sp>
    </p:spTree>
  </p:cSld>
  <p:clrMapOvr>
    <a:masterClrMapping xmlns:a="http://schemas.openxmlformats.org/drawingml/2006/main"/>
  </p:clrMapOvr>
</p:sld>
</file>