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c044044d3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e8aa13a6e4740"/>
  </p:sldMasterIdLst>
  <p:sldIdLst>
    <p:sldId xmlns:r="http://schemas.openxmlformats.org/officeDocument/2006/relationships" id="256" r:id="R0f40c76c6e914ed1"/>
    <p:sldId xmlns:r="http://schemas.openxmlformats.org/officeDocument/2006/relationships" id="257" r:id="R83d9ee2cbafa4c43"/>
    <p:sldId xmlns:r="http://schemas.openxmlformats.org/officeDocument/2006/relationships" id="258" r:id="R4bc84d23a4f44ccf"/>
    <p:sldId xmlns:r="http://schemas.openxmlformats.org/officeDocument/2006/relationships" id="259" r:id="R5e0cab0b42a74c3f"/>
    <p:sldId xmlns:r="http://schemas.openxmlformats.org/officeDocument/2006/relationships" id="260" r:id="R32dee73eca864575"/>
    <p:sldId xmlns:r="http://schemas.openxmlformats.org/officeDocument/2006/relationships" id="261" r:id="Rfa7aeda272274de5"/>
    <p:sldId xmlns:r="http://schemas.openxmlformats.org/officeDocument/2006/relationships" id="262" r:id="R360c44c3ef1e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e8aa13a6e4740" /><Relationship Type="http://schemas.openxmlformats.org/officeDocument/2006/relationships/slide" Target="/ppt/slides/slide1.xml" Id="R0f40c76c6e914ed1" /><Relationship Type="http://schemas.openxmlformats.org/officeDocument/2006/relationships/slide" Target="/ppt/slides/slide2.xml" Id="R83d9ee2cbafa4c43" /><Relationship Type="http://schemas.openxmlformats.org/officeDocument/2006/relationships/slide" Target="/ppt/slides/slide3.xml" Id="R4bc84d23a4f44ccf" /><Relationship Type="http://schemas.openxmlformats.org/officeDocument/2006/relationships/slide" Target="/ppt/slides/slide4.xml" Id="R5e0cab0b42a74c3f" /><Relationship Type="http://schemas.openxmlformats.org/officeDocument/2006/relationships/slide" Target="/ppt/slides/slide5.xml" Id="R32dee73eca864575" /><Relationship Type="http://schemas.openxmlformats.org/officeDocument/2006/relationships/slide" Target="/ppt/slides/slide6.xml" Id="Rfa7aeda272274de5" /><Relationship Type="http://schemas.openxmlformats.org/officeDocument/2006/relationships/slide" Target="/ppt/slides/slide7.xml" Id="R360c44c3ef1e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be86746bf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a0f3af544c40" /><Relationship Type="http://schemas.openxmlformats.org/officeDocument/2006/relationships/theme" Target="/ppt/slideMasters/theme/theme1.xml" Id="R5e7a40d3056e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da0f3af54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cc2d064d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235c0191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18950400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fec322b7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fffb8f7b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098ee1b7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f1a46d97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HARALDSPLASS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