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917026ea8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61f713df84540"/>
  </p:sldMasterIdLst>
  <p:sldIdLst>
    <p:sldId xmlns:r="http://schemas.openxmlformats.org/officeDocument/2006/relationships" id="256" r:id="R902106d24d6146de"/>
    <p:sldId xmlns:r="http://schemas.openxmlformats.org/officeDocument/2006/relationships" id="257" r:id="Rb30fd4b6e9c54ed8"/>
    <p:sldId xmlns:r="http://schemas.openxmlformats.org/officeDocument/2006/relationships" id="258" r:id="Ra6db178262694048"/>
    <p:sldId xmlns:r="http://schemas.openxmlformats.org/officeDocument/2006/relationships" id="259" r:id="R03870f51fc444a7a"/>
    <p:sldId xmlns:r="http://schemas.openxmlformats.org/officeDocument/2006/relationships" id="260" r:id="Rdce86d2ef7ed4086"/>
    <p:sldId xmlns:r="http://schemas.openxmlformats.org/officeDocument/2006/relationships" id="261" r:id="R67f6caef2e904569"/>
    <p:sldId xmlns:r="http://schemas.openxmlformats.org/officeDocument/2006/relationships" id="262" r:id="R2811a9d83e94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61f713df84540" /><Relationship Type="http://schemas.openxmlformats.org/officeDocument/2006/relationships/slide" Target="/ppt/slides/slide1.xml" Id="R902106d24d6146de" /><Relationship Type="http://schemas.openxmlformats.org/officeDocument/2006/relationships/slide" Target="/ppt/slides/slide2.xml" Id="Rb30fd4b6e9c54ed8" /><Relationship Type="http://schemas.openxmlformats.org/officeDocument/2006/relationships/slide" Target="/ppt/slides/slide3.xml" Id="Ra6db178262694048" /><Relationship Type="http://schemas.openxmlformats.org/officeDocument/2006/relationships/slide" Target="/ppt/slides/slide4.xml" Id="R03870f51fc444a7a" /><Relationship Type="http://schemas.openxmlformats.org/officeDocument/2006/relationships/slide" Target="/ppt/slides/slide5.xml" Id="Rdce86d2ef7ed4086" /><Relationship Type="http://schemas.openxmlformats.org/officeDocument/2006/relationships/slide" Target="/ppt/slides/slide6.xml" Id="R67f6caef2e904569" /><Relationship Type="http://schemas.openxmlformats.org/officeDocument/2006/relationships/slide" Target="/ppt/slides/slide7.xml" Id="R2811a9d83e94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554067b1e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a5dc743c4bbb" /><Relationship Type="http://schemas.openxmlformats.org/officeDocument/2006/relationships/theme" Target="/ppt/slideMasters/theme/theme1.xml" Id="R8f2b946d613d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da5dc743c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a8e0ddf66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323f72f0b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c9f557f94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fe4a2acd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882761fc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6664dae11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3eaff3b0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NESODDTANGEN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NESODDTANGEN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EINDRIDE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BENTE SKRETTING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928 744 841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