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6b92780a2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58a4b98f643e6"/>
  </p:sldMasterIdLst>
  <p:sldIdLst>
    <p:sldId xmlns:r="http://schemas.openxmlformats.org/officeDocument/2006/relationships" id="256" r:id="R0876aca97d714c2d"/>
    <p:sldId xmlns:r="http://schemas.openxmlformats.org/officeDocument/2006/relationships" id="257" r:id="R063eea4a15094e04"/>
    <p:sldId xmlns:r="http://schemas.openxmlformats.org/officeDocument/2006/relationships" id="258" r:id="R2a44029e13134c68"/>
    <p:sldId xmlns:r="http://schemas.openxmlformats.org/officeDocument/2006/relationships" id="259" r:id="Rc67e7e5576994e3d"/>
    <p:sldId xmlns:r="http://schemas.openxmlformats.org/officeDocument/2006/relationships" id="260" r:id="Refe6709b209842d4"/>
    <p:sldId xmlns:r="http://schemas.openxmlformats.org/officeDocument/2006/relationships" id="261" r:id="Rb87c7f78e98148d9"/>
    <p:sldId xmlns:r="http://schemas.openxmlformats.org/officeDocument/2006/relationships" id="262" r:id="Rf4c7dac73e13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58a4b98f643e6" /><Relationship Type="http://schemas.openxmlformats.org/officeDocument/2006/relationships/slide" Target="/ppt/slides/slide1.xml" Id="R0876aca97d714c2d" /><Relationship Type="http://schemas.openxmlformats.org/officeDocument/2006/relationships/slide" Target="/ppt/slides/slide2.xml" Id="R063eea4a15094e04" /><Relationship Type="http://schemas.openxmlformats.org/officeDocument/2006/relationships/slide" Target="/ppt/slides/slide3.xml" Id="R2a44029e13134c68" /><Relationship Type="http://schemas.openxmlformats.org/officeDocument/2006/relationships/slide" Target="/ppt/slides/slide4.xml" Id="Rc67e7e5576994e3d" /><Relationship Type="http://schemas.openxmlformats.org/officeDocument/2006/relationships/slide" Target="/ppt/slides/slide5.xml" Id="Refe6709b209842d4" /><Relationship Type="http://schemas.openxmlformats.org/officeDocument/2006/relationships/slide" Target="/ppt/slides/slide6.xml" Id="Rb87c7f78e98148d9" /><Relationship Type="http://schemas.openxmlformats.org/officeDocument/2006/relationships/slide" Target="/ppt/slides/slide7.xml" Id="Rf4c7dac73e13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7bce128ad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43a4f0b44e41" /><Relationship Type="http://schemas.openxmlformats.org/officeDocument/2006/relationships/theme" Target="/ppt/slideMasters/theme/theme1.xml" Id="Ra69c192f0a4b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c43a4f0b4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58f905e88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65c6fd52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245408e4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4b6fb285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a1414dee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b9bf0a8b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b064661f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