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db4f78506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44f4e480546cf"/>
  </p:sldMasterIdLst>
  <p:sldIdLst>
    <p:sldId xmlns:r="http://schemas.openxmlformats.org/officeDocument/2006/relationships" id="256" r:id="R9afb630e53424508"/>
    <p:sldId xmlns:r="http://schemas.openxmlformats.org/officeDocument/2006/relationships" id="257" r:id="Rb7a284e3f5a54127"/>
    <p:sldId xmlns:r="http://schemas.openxmlformats.org/officeDocument/2006/relationships" id="258" r:id="Rb604f54519d74177"/>
    <p:sldId xmlns:r="http://schemas.openxmlformats.org/officeDocument/2006/relationships" id="259" r:id="R18f0ed2f5aa9459c"/>
    <p:sldId xmlns:r="http://schemas.openxmlformats.org/officeDocument/2006/relationships" id="260" r:id="Rd42afbd725264980"/>
    <p:sldId xmlns:r="http://schemas.openxmlformats.org/officeDocument/2006/relationships" id="261" r:id="Rbc517f38752f4697"/>
    <p:sldId xmlns:r="http://schemas.openxmlformats.org/officeDocument/2006/relationships" id="262" r:id="R7b3e046b8137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44f4e480546cf" /><Relationship Type="http://schemas.openxmlformats.org/officeDocument/2006/relationships/slide" Target="/ppt/slides/slide1.xml" Id="R9afb630e53424508" /><Relationship Type="http://schemas.openxmlformats.org/officeDocument/2006/relationships/slide" Target="/ppt/slides/slide2.xml" Id="Rb7a284e3f5a54127" /><Relationship Type="http://schemas.openxmlformats.org/officeDocument/2006/relationships/slide" Target="/ppt/slides/slide3.xml" Id="Rb604f54519d74177" /><Relationship Type="http://schemas.openxmlformats.org/officeDocument/2006/relationships/slide" Target="/ppt/slides/slide4.xml" Id="R18f0ed2f5aa9459c" /><Relationship Type="http://schemas.openxmlformats.org/officeDocument/2006/relationships/slide" Target="/ppt/slides/slide5.xml" Id="Rd42afbd725264980" /><Relationship Type="http://schemas.openxmlformats.org/officeDocument/2006/relationships/slide" Target="/ppt/slides/slide6.xml" Id="Rbc517f38752f4697" /><Relationship Type="http://schemas.openxmlformats.org/officeDocument/2006/relationships/slide" Target="/ppt/slides/slide7.xml" Id="R7b3e046b8137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7d798abc4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5e4db9b3a40ae" /><Relationship Type="http://schemas.openxmlformats.org/officeDocument/2006/relationships/theme" Target="/ppt/slideMasters/theme/theme1.xml" Id="R2402e6dbc7e4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5e4db9b3a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535696e5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c455372b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82421783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fb4590788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98da0161d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39f88e06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df63bff3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KRISTOFFER G V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BASTE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VESLEMØY VINJE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