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baff32cbfd46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a84b196f934c9a"/>
  </p:sldMasterIdLst>
  <p:sldIdLst>
    <p:sldId xmlns:r="http://schemas.openxmlformats.org/officeDocument/2006/relationships" id="256" r:id="Rd7417273b11c4c7d"/>
    <p:sldId xmlns:r="http://schemas.openxmlformats.org/officeDocument/2006/relationships" id="257" r:id="Rf042ba5eb60444db"/>
    <p:sldId xmlns:r="http://schemas.openxmlformats.org/officeDocument/2006/relationships" id="258" r:id="R5453086e7a984aba"/>
    <p:sldId xmlns:r="http://schemas.openxmlformats.org/officeDocument/2006/relationships" id="259" r:id="R83f63c47dec84577"/>
    <p:sldId xmlns:r="http://schemas.openxmlformats.org/officeDocument/2006/relationships" id="260" r:id="R5dd3eece7a914de0"/>
    <p:sldId xmlns:r="http://schemas.openxmlformats.org/officeDocument/2006/relationships" id="261" r:id="R3d260df0b14f41a8"/>
    <p:sldId xmlns:r="http://schemas.openxmlformats.org/officeDocument/2006/relationships" id="262" r:id="Rb39fe8c306354f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a84b196f934c9a" /><Relationship Type="http://schemas.openxmlformats.org/officeDocument/2006/relationships/slide" Target="/ppt/slides/slide1.xml" Id="Rd7417273b11c4c7d" /><Relationship Type="http://schemas.openxmlformats.org/officeDocument/2006/relationships/slide" Target="/ppt/slides/slide2.xml" Id="Rf042ba5eb60444db" /><Relationship Type="http://schemas.openxmlformats.org/officeDocument/2006/relationships/slide" Target="/ppt/slides/slide3.xml" Id="R5453086e7a984aba" /><Relationship Type="http://schemas.openxmlformats.org/officeDocument/2006/relationships/slide" Target="/ppt/slides/slide4.xml" Id="R83f63c47dec84577" /><Relationship Type="http://schemas.openxmlformats.org/officeDocument/2006/relationships/slide" Target="/ppt/slides/slide5.xml" Id="R5dd3eece7a914de0" /><Relationship Type="http://schemas.openxmlformats.org/officeDocument/2006/relationships/slide" Target="/ppt/slides/slide6.xml" Id="R3d260df0b14f41a8" /><Relationship Type="http://schemas.openxmlformats.org/officeDocument/2006/relationships/slide" Target="/ppt/slides/slide7.xml" Id="Rb39fe8c306354f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6ac296407442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59fae406b4f7d" /><Relationship Type="http://schemas.openxmlformats.org/officeDocument/2006/relationships/theme" Target="/ppt/slideMasters/theme/theme1.xml" Id="R64ce5d8198d948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a59fae406b4f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4b2cfefad43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a530b475846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9f8aa8831748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f84624c2c4e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17851cfbf4b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fb9d228ae43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c064db7934e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 INVEST AS ble etablert [år] og holder til i Lillesand.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416 302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1 352 177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1 358 215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MØRLAND INGRID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Ingrid Mørland, Glamslandsveien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4790 Lillesand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928 879 852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 INVEST AS</a:t>
            </a:r>
          </a:p>
        </p:txBody>
      </p:sp>
    </p:spTree>
  </p:cSld>
  <p:clrMapOvr>
    <a:masterClrMapping xmlns:a="http://schemas.openxmlformats.org/drawingml/2006/main"/>
  </p:clrMapOvr>
</p:sld>
</file>