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6a764e1e0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766e57de0490a"/>
  </p:sldMasterIdLst>
  <p:sldIdLst>
    <p:sldId xmlns:r="http://schemas.openxmlformats.org/officeDocument/2006/relationships" id="256" r:id="Rd2347d53c6874427"/>
    <p:sldId xmlns:r="http://schemas.openxmlformats.org/officeDocument/2006/relationships" id="257" r:id="R7ef4a9201d894c35"/>
    <p:sldId xmlns:r="http://schemas.openxmlformats.org/officeDocument/2006/relationships" id="258" r:id="R78a69e81a3ab4050"/>
    <p:sldId xmlns:r="http://schemas.openxmlformats.org/officeDocument/2006/relationships" id="259" r:id="R807be15d400d42b7"/>
    <p:sldId xmlns:r="http://schemas.openxmlformats.org/officeDocument/2006/relationships" id="260" r:id="Re3d516596375456d"/>
    <p:sldId xmlns:r="http://schemas.openxmlformats.org/officeDocument/2006/relationships" id="261" r:id="Ra936496c642948c9"/>
    <p:sldId xmlns:r="http://schemas.openxmlformats.org/officeDocument/2006/relationships" id="262" r:id="R4fb363fac6d2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766e57de0490a" /><Relationship Type="http://schemas.openxmlformats.org/officeDocument/2006/relationships/slide" Target="/ppt/slides/slide1.xml" Id="Rd2347d53c6874427" /><Relationship Type="http://schemas.openxmlformats.org/officeDocument/2006/relationships/slide" Target="/ppt/slides/slide2.xml" Id="R7ef4a9201d894c35" /><Relationship Type="http://schemas.openxmlformats.org/officeDocument/2006/relationships/slide" Target="/ppt/slides/slide3.xml" Id="R78a69e81a3ab4050" /><Relationship Type="http://schemas.openxmlformats.org/officeDocument/2006/relationships/slide" Target="/ppt/slides/slide4.xml" Id="R807be15d400d42b7" /><Relationship Type="http://schemas.openxmlformats.org/officeDocument/2006/relationships/slide" Target="/ppt/slides/slide5.xml" Id="Re3d516596375456d" /><Relationship Type="http://schemas.openxmlformats.org/officeDocument/2006/relationships/slide" Target="/ppt/slides/slide6.xml" Id="Ra936496c642948c9" /><Relationship Type="http://schemas.openxmlformats.org/officeDocument/2006/relationships/slide" Target="/ppt/slides/slide7.xml" Id="R4fb363fac6d2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fd7286a3a41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3fb808fb04ea4" /><Relationship Type="http://schemas.openxmlformats.org/officeDocument/2006/relationships/theme" Target="/ppt/slideMasters/theme/theme1.xml" Id="R513f35c10168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3fb808fb0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4fe995ffa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d4e6c89b345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ce607b9ee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d4893e90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398bc62d5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dc2593bd0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e08eb9155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POLDEN LEVÅG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POLDEN LEVÅG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arve.levaag@compute.no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928 893 715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