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1a51cb3570d494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8a54d2bb1234821"/>
  </p:sldMasterIdLst>
  <p:sldIdLst>
    <p:sldId xmlns:r="http://schemas.openxmlformats.org/officeDocument/2006/relationships" id="256" r:id="R9f522f69d576437c"/>
    <p:sldId xmlns:r="http://schemas.openxmlformats.org/officeDocument/2006/relationships" id="257" r:id="Rd2ab78a377484f26"/>
    <p:sldId xmlns:r="http://schemas.openxmlformats.org/officeDocument/2006/relationships" id="258" r:id="Raa068220b3cb46d6"/>
    <p:sldId xmlns:r="http://schemas.openxmlformats.org/officeDocument/2006/relationships" id="259" r:id="Rfcbc16fef1bf48f0"/>
    <p:sldId xmlns:r="http://schemas.openxmlformats.org/officeDocument/2006/relationships" id="260" r:id="R2b3a1a9f9ad14ace"/>
    <p:sldId xmlns:r="http://schemas.openxmlformats.org/officeDocument/2006/relationships" id="261" r:id="Rd05b1a3203b24a89"/>
    <p:sldId xmlns:r="http://schemas.openxmlformats.org/officeDocument/2006/relationships" id="262" r:id="Ra2f72332bcc6480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8a54d2bb1234821" /><Relationship Type="http://schemas.openxmlformats.org/officeDocument/2006/relationships/slide" Target="/ppt/slides/slide1.xml" Id="R9f522f69d576437c" /><Relationship Type="http://schemas.openxmlformats.org/officeDocument/2006/relationships/slide" Target="/ppt/slides/slide2.xml" Id="Rd2ab78a377484f26" /><Relationship Type="http://schemas.openxmlformats.org/officeDocument/2006/relationships/slide" Target="/ppt/slides/slide3.xml" Id="Raa068220b3cb46d6" /><Relationship Type="http://schemas.openxmlformats.org/officeDocument/2006/relationships/slide" Target="/ppt/slides/slide4.xml" Id="Rfcbc16fef1bf48f0" /><Relationship Type="http://schemas.openxmlformats.org/officeDocument/2006/relationships/slide" Target="/ppt/slides/slide5.xml" Id="R2b3a1a9f9ad14ace" /><Relationship Type="http://schemas.openxmlformats.org/officeDocument/2006/relationships/slide" Target="/ppt/slides/slide6.xml" Id="Rd05b1a3203b24a89" /><Relationship Type="http://schemas.openxmlformats.org/officeDocument/2006/relationships/slide" Target="/ppt/slides/slide7.xml" Id="Ra2f72332bcc6480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aef6e1b7ea24f1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ccde65779fb4bb8" /><Relationship Type="http://schemas.openxmlformats.org/officeDocument/2006/relationships/theme" Target="/ppt/slideMasters/theme/theme1.xml" Id="R4d5a862a26ce451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ccde65779fb4bb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0d232aa4e1a4b6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2d5735d5541460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6922156f8c4475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745c1aa00434a2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071446df02e440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72e07009b9b4d43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1260718ea14479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SKYEN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SKYEN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SKYEN HOLDING AS ble etablert [år] og holder til i Halden.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SKYEN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SKYEN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SKYEN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−4 984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297 357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761 184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766 159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SKYEN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MAGNUS JØRSTAD SVANES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SKYEN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Oskleiva 73F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1786 Halden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928 900 665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SKYEN HOLDING AS</a:t>
            </a:r>
          </a:p>
        </p:txBody>
      </p:sp>
    </p:spTree>
  </p:cSld>
  <p:clrMapOvr>
    <a:masterClrMapping xmlns:a="http://schemas.openxmlformats.org/drawingml/2006/main"/>
  </p:clrMapOvr>
</p:sld>
</file>