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03fea1c1e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6689b05d741fe"/>
  </p:sldMasterIdLst>
  <p:sldIdLst>
    <p:sldId xmlns:r="http://schemas.openxmlformats.org/officeDocument/2006/relationships" id="256" r:id="R4c27a12b7139421c"/>
    <p:sldId xmlns:r="http://schemas.openxmlformats.org/officeDocument/2006/relationships" id="257" r:id="R6b8f21eed98546de"/>
    <p:sldId xmlns:r="http://schemas.openxmlformats.org/officeDocument/2006/relationships" id="258" r:id="R5bd2c21a8f944b35"/>
    <p:sldId xmlns:r="http://schemas.openxmlformats.org/officeDocument/2006/relationships" id="259" r:id="R78490c4c9af34ccc"/>
    <p:sldId xmlns:r="http://schemas.openxmlformats.org/officeDocument/2006/relationships" id="260" r:id="R3710307bcfa34ee3"/>
    <p:sldId xmlns:r="http://schemas.openxmlformats.org/officeDocument/2006/relationships" id="261" r:id="Rb43a25af19f948a7"/>
    <p:sldId xmlns:r="http://schemas.openxmlformats.org/officeDocument/2006/relationships" id="262" r:id="Rf9c4282660b3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6689b05d741fe" /><Relationship Type="http://schemas.openxmlformats.org/officeDocument/2006/relationships/slide" Target="/ppt/slides/slide1.xml" Id="R4c27a12b7139421c" /><Relationship Type="http://schemas.openxmlformats.org/officeDocument/2006/relationships/slide" Target="/ppt/slides/slide2.xml" Id="R6b8f21eed98546de" /><Relationship Type="http://schemas.openxmlformats.org/officeDocument/2006/relationships/slide" Target="/ppt/slides/slide3.xml" Id="R5bd2c21a8f944b35" /><Relationship Type="http://schemas.openxmlformats.org/officeDocument/2006/relationships/slide" Target="/ppt/slides/slide4.xml" Id="R78490c4c9af34ccc" /><Relationship Type="http://schemas.openxmlformats.org/officeDocument/2006/relationships/slide" Target="/ppt/slides/slide5.xml" Id="R3710307bcfa34ee3" /><Relationship Type="http://schemas.openxmlformats.org/officeDocument/2006/relationships/slide" Target="/ppt/slides/slide6.xml" Id="Rb43a25af19f948a7" /><Relationship Type="http://schemas.openxmlformats.org/officeDocument/2006/relationships/slide" Target="/ppt/slides/slide7.xml" Id="Rf9c4282660b3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bcea8ab01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01e4c67844434" /><Relationship Type="http://schemas.openxmlformats.org/officeDocument/2006/relationships/theme" Target="/ppt/slideMasters/theme/theme1.xml" Id="Rcd82b1c13812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01e4c6784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0eb49806f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a02c08a6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945c60fa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e0815f462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92a9d0635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3a4493dc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88bef6fc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CRIEBER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61 183 616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CARL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