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0ba4d695f841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b914cee9ba40ef"/>
  </p:sldMasterIdLst>
  <p:sldIdLst>
    <p:sldId xmlns:r="http://schemas.openxmlformats.org/officeDocument/2006/relationships" id="256" r:id="R2a02456e2a5a4bc6"/>
    <p:sldId xmlns:r="http://schemas.openxmlformats.org/officeDocument/2006/relationships" id="257" r:id="R1f7f265d08e84aa4"/>
    <p:sldId xmlns:r="http://schemas.openxmlformats.org/officeDocument/2006/relationships" id="258" r:id="Re2bcc2015da3425f"/>
    <p:sldId xmlns:r="http://schemas.openxmlformats.org/officeDocument/2006/relationships" id="259" r:id="R87a8849c07854e51"/>
    <p:sldId xmlns:r="http://schemas.openxmlformats.org/officeDocument/2006/relationships" id="260" r:id="R5cde57ff27604409"/>
    <p:sldId xmlns:r="http://schemas.openxmlformats.org/officeDocument/2006/relationships" id="261" r:id="Rea80b4a624e549ba"/>
    <p:sldId xmlns:r="http://schemas.openxmlformats.org/officeDocument/2006/relationships" id="262" r:id="Rd9d91808771b44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b914cee9ba40ef" /><Relationship Type="http://schemas.openxmlformats.org/officeDocument/2006/relationships/slide" Target="/ppt/slides/slide1.xml" Id="R2a02456e2a5a4bc6" /><Relationship Type="http://schemas.openxmlformats.org/officeDocument/2006/relationships/slide" Target="/ppt/slides/slide2.xml" Id="R1f7f265d08e84aa4" /><Relationship Type="http://schemas.openxmlformats.org/officeDocument/2006/relationships/slide" Target="/ppt/slides/slide3.xml" Id="Re2bcc2015da3425f" /><Relationship Type="http://schemas.openxmlformats.org/officeDocument/2006/relationships/slide" Target="/ppt/slides/slide4.xml" Id="R87a8849c07854e51" /><Relationship Type="http://schemas.openxmlformats.org/officeDocument/2006/relationships/slide" Target="/ppt/slides/slide5.xml" Id="R5cde57ff27604409" /><Relationship Type="http://schemas.openxmlformats.org/officeDocument/2006/relationships/slide" Target="/ppt/slides/slide6.xml" Id="Rea80b4a624e549ba" /><Relationship Type="http://schemas.openxmlformats.org/officeDocument/2006/relationships/slide" Target="/ppt/slides/slide7.xml" Id="Rd9d91808771b44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60a1a509754a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bdb2486844af5" /><Relationship Type="http://schemas.openxmlformats.org/officeDocument/2006/relationships/theme" Target="/ppt/slideMasters/theme/theme1.xml" Id="R0c772a9a681845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ebdb2486844a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9202718674b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7de97984d45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57d9df11243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b112e50d346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f6bdb6f4c43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c04336a784f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3295b19534a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SEBRIE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SEBRIE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4 379 814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76 757 778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76 870 740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SEBASTIAN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928 928 705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SEBRIE AS</a:t>
            </a:r>
          </a:p>
        </p:txBody>
      </p:sp>
    </p:spTree>
  </p:cSld>
  <p:clrMapOvr>
    <a:masterClrMapping xmlns:a="http://schemas.openxmlformats.org/drawingml/2006/main"/>
  </p:clrMapOvr>
</p:sld>
</file>