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23f688025a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5f066508fe4cb2"/>
  </p:sldMasterIdLst>
  <p:sldIdLst>
    <p:sldId xmlns:r="http://schemas.openxmlformats.org/officeDocument/2006/relationships" id="256" r:id="Rf0b6363c726048be"/>
    <p:sldId xmlns:r="http://schemas.openxmlformats.org/officeDocument/2006/relationships" id="257" r:id="Rbc0b7bd5362842e7"/>
    <p:sldId xmlns:r="http://schemas.openxmlformats.org/officeDocument/2006/relationships" id="258" r:id="Rd89c234db25841c5"/>
    <p:sldId xmlns:r="http://schemas.openxmlformats.org/officeDocument/2006/relationships" id="259" r:id="Re7076a1ab7ad4a7e"/>
    <p:sldId xmlns:r="http://schemas.openxmlformats.org/officeDocument/2006/relationships" id="260" r:id="Rbdd7f03def4f44a1"/>
    <p:sldId xmlns:r="http://schemas.openxmlformats.org/officeDocument/2006/relationships" id="261" r:id="R7d0a78c074974ce9"/>
    <p:sldId xmlns:r="http://schemas.openxmlformats.org/officeDocument/2006/relationships" id="262" r:id="R843f37b6164f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f066508fe4cb2" /><Relationship Type="http://schemas.openxmlformats.org/officeDocument/2006/relationships/slide" Target="/ppt/slides/slide1.xml" Id="Rf0b6363c726048be" /><Relationship Type="http://schemas.openxmlformats.org/officeDocument/2006/relationships/slide" Target="/ppt/slides/slide2.xml" Id="Rbc0b7bd5362842e7" /><Relationship Type="http://schemas.openxmlformats.org/officeDocument/2006/relationships/slide" Target="/ppt/slides/slide3.xml" Id="Rd89c234db25841c5" /><Relationship Type="http://schemas.openxmlformats.org/officeDocument/2006/relationships/slide" Target="/ppt/slides/slide4.xml" Id="Re7076a1ab7ad4a7e" /><Relationship Type="http://schemas.openxmlformats.org/officeDocument/2006/relationships/slide" Target="/ppt/slides/slide5.xml" Id="Rbdd7f03def4f44a1" /><Relationship Type="http://schemas.openxmlformats.org/officeDocument/2006/relationships/slide" Target="/ppt/slides/slide6.xml" Id="R7d0a78c074974ce9" /><Relationship Type="http://schemas.openxmlformats.org/officeDocument/2006/relationships/slide" Target="/ppt/slides/slide7.xml" Id="R843f37b6164f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9d84ef87b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d676929a94563" /><Relationship Type="http://schemas.openxmlformats.org/officeDocument/2006/relationships/theme" Target="/ppt/slideMasters/theme/theme1.xml" Id="R5bcfb19d6e53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9d676929a945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b9ac56447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12010261d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5632890614a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02d831356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76e42d88b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7b74dbb7f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119cf6c8b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 HERREGAARD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HERREGAARD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