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140678ff2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cccd8a6e04dab"/>
  </p:sldMasterIdLst>
  <p:sldIdLst>
    <p:sldId xmlns:r="http://schemas.openxmlformats.org/officeDocument/2006/relationships" id="256" r:id="Rf0d559dd9aa645ab"/>
    <p:sldId xmlns:r="http://schemas.openxmlformats.org/officeDocument/2006/relationships" id="257" r:id="Rf883b2ceca804c1a"/>
    <p:sldId xmlns:r="http://schemas.openxmlformats.org/officeDocument/2006/relationships" id="258" r:id="R702b3b2dade149aa"/>
    <p:sldId xmlns:r="http://schemas.openxmlformats.org/officeDocument/2006/relationships" id="259" r:id="Rbe026fd92d7c4468"/>
    <p:sldId xmlns:r="http://schemas.openxmlformats.org/officeDocument/2006/relationships" id="260" r:id="R067ee6b672ec40e9"/>
    <p:sldId xmlns:r="http://schemas.openxmlformats.org/officeDocument/2006/relationships" id="261" r:id="R6194c567e5704f08"/>
    <p:sldId xmlns:r="http://schemas.openxmlformats.org/officeDocument/2006/relationships" id="262" r:id="R24bf1fa80774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cccd8a6e04dab" /><Relationship Type="http://schemas.openxmlformats.org/officeDocument/2006/relationships/slide" Target="/ppt/slides/slide1.xml" Id="Rf0d559dd9aa645ab" /><Relationship Type="http://schemas.openxmlformats.org/officeDocument/2006/relationships/slide" Target="/ppt/slides/slide2.xml" Id="Rf883b2ceca804c1a" /><Relationship Type="http://schemas.openxmlformats.org/officeDocument/2006/relationships/slide" Target="/ppt/slides/slide3.xml" Id="R702b3b2dade149aa" /><Relationship Type="http://schemas.openxmlformats.org/officeDocument/2006/relationships/slide" Target="/ppt/slides/slide4.xml" Id="Rbe026fd92d7c4468" /><Relationship Type="http://schemas.openxmlformats.org/officeDocument/2006/relationships/slide" Target="/ppt/slides/slide5.xml" Id="R067ee6b672ec40e9" /><Relationship Type="http://schemas.openxmlformats.org/officeDocument/2006/relationships/slide" Target="/ppt/slides/slide6.xml" Id="R6194c567e5704f08" /><Relationship Type="http://schemas.openxmlformats.org/officeDocument/2006/relationships/slide" Target="/ppt/slides/slide7.xml" Id="R24bf1fa80774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700c70f6a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b04e472f44bc" /><Relationship Type="http://schemas.openxmlformats.org/officeDocument/2006/relationships/theme" Target="/ppt/slideMasters/theme/theme1.xml" Id="R6fb3fa7edc51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0b04e472f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11b7cd8c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952826b18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bb58b573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5b052f28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25a97b4e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f2f4fbc8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d47912c0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