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c73166810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ff5ab2906425a"/>
  </p:sldMasterIdLst>
  <p:sldIdLst>
    <p:sldId xmlns:r="http://schemas.openxmlformats.org/officeDocument/2006/relationships" id="256" r:id="Ra247df55a3c947db"/>
    <p:sldId xmlns:r="http://schemas.openxmlformats.org/officeDocument/2006/relationships" id="257" r:id="R1210076f0f584933"/>
    <p:sldId xmlns:r="http://schemas.openxmlformats.org/officeDocument/2006/relationships" id="258" r:id="R09c38bbb10d94824"/>
    <p:sldId xmlns:r="http://schemas.openxmlformats.org/officeDocument/2006/relationships" id="259" r:id="Re26cae175bb9408d"/>
    <p:sldId xmlns:r="http://schemas.openxmlformats.org/officeDocument/2006/relationships" id="260" r:id="R04aac91fbd554bcb"/>
    <p:sldId xmlns:r="http://schemas.openxmlformats.org/officeDocument/2006/relationships" id="261" r:id="R223354c1a43a4bbd"/>
    <p:sldId xmlns:r="http://schemas.openxmlformats.org/officeDocument/2006/relationships" id="262" r:id="R70a370c2b903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ff5ab2906425a" /><Relationship Type="http://schemas.openxmlformats.org/officeDocument/2006/relationships/slide" Target="/ppt/slides/slide1.xml" Id="Ra247df55a3c947db" /><Relationship Type="http://schemas.openxmlformats.org/officeDocument/2006/relationships/slide" Target="/ppt/slides/slide2.xml" Id="R1210076f0f584933" /><Relationship Type="http://schemas.openxmlformats.org/officeDocument/2006/relationships/slide" Target="/ppt/slides/slide3.xml" Id="R09c38bbb10d94824" /><Relationship Type="http://schemas.openxmlformats.org/officeDocument/2006/relationships/slide" Target="/ppt/slides/slide4.xml" Id="Re26cae175bb9408d" /><Relationship Type="http://schemas.openxmlformats.org/officeDocument/2006/relationships/slide" Target="/ppt/slides/slide5.xml" Id="R04aac91fbd554bcb" /><Relationship Type="http://schemas.openxmlformats.org/officeDocument/2006/relationships/slide" Target="/ppt/slides/slide6.xml" Id="R223354c1a43a4bbd" /><Relationship Type="http://schemas.openxmlformats.org/officeDocument/2006/relationships/slide" Target="/ppt/slides/slide7.xml" Id="R70a370c2b903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a7b3741d6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f13acea4e4740" /><Relationship Type="http://schemas.openxmlformats.org/officeDocument/2006/relationships/theme" Target="/ppt/slideMasters/theme/theme1.xml" Id="R03623b31ca6f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f13acea4e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4f977ad9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d4a45e5d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63ee93a1c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7aa9b303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e23f9a4e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20b081def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acccab56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 HOLDING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10 280 241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HOLDING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JOHAN PEDERSEN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Gleaveien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GLEA HOLDING AS</a:t>
            </a:r>
          </a:p>
        </p:txBody>
      </p:sp>
    </p:spTree>
  </p:cSld>
  <p:clrMapOvr>
    <a:masterClrMapping xmlns:a="http://schemas.openxmlformats.org/drawingml/2006/main"/>
  </p:clrMapOvr>
</p:sld>
</file>