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f460dec31bd4e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d52454fdffe422c"/>
  </p:sldMasterIdLst>
  <p:sldIdLst>
    <p:sldId xmlns:r="http://schemas.openxmlformats.org/officeDocument/2006/relationships" id="256" r:id="R89e41acec19149f3"/>
    <p:sldId xmlns:r="http://schemas.openxmlformats.org/officeDocument/2006/relationships" id="257" r:id="R2b6c4349ab33497c"/>
    <p:sldId xmlns:r="http://schemas.openxmlformats.org/officeDocument/2006/relationships" id="258" r:id="R11619c14fd0842c9"/>
    <p:sldId xmlns:r="http://schemas.openxmlformats.org/officeDocument/2006/relationships" id="259" r:id="R0e1c259816da46ae"/>
    <p:sldId xmlns:r="http://schemas.openxmlformats.org/officeDocument/2006/relationships" id="260" r:id="R2bb290521bda45dc"/>
    <p:sldId xmlns:r="http://schemas.openxmlformats.org/officeDocument/2006/relationships" id="261" r:id="R9ab3b0ab66b948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52454fdffe422c" /><Relationship Type="http://schemas.openxmlformats.org/officeDocument/2006/relationships/slide" Target="/ppt/slides/slide1.xml" Id="R89e41acec19149f3" /><Relationship Type="http://schemas.openxmlformats.org/officeDocument/2006/relationships/slide" Target="/ppt/slides/slide2.xml" Id="R2b6c4349ab33497c" /><Relationship Type="http://schemas.openxmlformats.org/officeDocument/2006/relationships/slide" Target="/ppt/slides/slide3.xml" Id="R11619c14fd0842c9" /><Relationship Type="http://schemas.openxmlformats.org/officeDocument/2006/relationships/slide" Target="/ppt/slides/slide4.xml" Id="R0e1c259816da46ae" /><Relationship Type="http://schemas.openxmlformats.org/officeDocument/2006/relationships/slide" Target="/ppt/slides/slide5.xml" Id="R2bb290521bda45dc" /><Relationship Type="http://schemas.openxmlformats.org/officeDocument/2006/relationships/slide" Target="/ppt/slides/slide6.xml" Id="R9ab3b0ab66b948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e4c969429f4e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3ba4b260e406a" /><Relationship Type="http://schemas.openxmlformats.org/officeDocument/2006/relationships/theme" Target="/ppt/slideMasters/theme/theme1.xml" Id="R27c9d2569ef7494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03ba4b260e406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a143ef6e7c4ef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737716d7514ec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70684714ec409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42ab51a83c418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287f63f43c40c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e403e836c44bd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PROBABLY NOTHING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Løvenskiolds gate 16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928 994 635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PROBABLY NOTHING AS</a:t>
            </a:r>
          </a:p>
        </p:txBody>
      </p:sp>
    </p:spTree>
  </p:cSld>
  <p:clrMapOvr>
    <a:masterClrMapping xmlns:a="http://schemas.openxmlformats.org/drawingml/2006/main"/>
  </p:clrMapOvr>
</p:sld>
</file>