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3bababc0a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980c29b354872"/>
  </p:sldMasterIdLst>
  <p:sldIdLst>
    <p:sldId xmlns:r="http://schemas.openxmlformats.org/officeDocument/2006/relationships" id="256" r:id="R40628ab18bfc4c9b"/>
    <p:sldId xmlns:r="http://schemas.openxmlformats.org/officeDocument/2006/relationships" id="257" r:id="Rc2f4fcee8d3f48da"/>
    <p:sldId xmlns:r="http://schemas.openxmlformats.org/officeDocument/2006/relationships" id="258" r:id="R97486dfff13b4628"/>
    <p:sldId xmlns:r="http://schemas.openxmlformats.org/officeDocument/2006/relationships" id="259" r:id="Rbad32758bdc446e2"/>
    <p:sldId xmlns:r="http://schemas.openxmlformats.org/officeDocument/2006/relationships" id="260" r:id="Rab10cdea49e34d99"/>
    <p:sldId xmlns:r="http://schemas.openxmlformats.org/officeDocument/2006/relationships" id="261" r:id="R846d37ba556b4b5e"/>
    <p:sldId xmlns:r="http://schemas.openxmlformats.org/officeDocument/2006/relationships" id="262" r:id="Rbc8f202f85eb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980c29b354872" /><Relationship Type="http://schemas.openxmlformats.org/officeDocument/2006/relationships/slide" Target="/ppt/slides/slide1.xml" Id="R40628ab18bfc4c9b" /><Relationship Type="http://schemas.openxmlformats.org/officeDocument/2006/relationships/slide" Target="/ppt/slides/slide2.xml" Id="Rc2f4fcee8d3f48da" /><Relationship Type="http://schemas.openxmlformats.org/officeDocument/2006/relationships/slide" Target="/ppt/slides/slide3.xml" Id="R97486dfff13b4628" /><Relationship Type="http://schemas.openxmlformats.org/officeDocument/2006/relationships/slide" Target="/ppt/slides/slide4.xml" Id="Rbad32758bdc446e2" /><Relationship Type="http://schemas.openxmlformats.org/officeDocument/2006/relationships/slide" Target="/ppt/slides/slide5.xml" Id="Rab10cdea49e34d99" /><Relationship Type="http://schemas.openxmlformats.org/officeDocument/2006/relationships/slide" Target="/ppt/slides/slide6.xml" Id="R846d37ba556b4b5e" /><Relationship Type="http://schemas.openxmlformats.org/officeDocument/2006/relationships/slide" Target="/ppt/slides/slide7.xml" Id="Rbc8f202f85eb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140ff57ee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565a5a3fd47bb" /><Relationship Type="http://schemas.openxmlformats.org/officeDocument/2006/relationships/theme" Target="/ppt/slideMasters/theme/theme1.xml" Id="R3b48e4c6b4dd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565a5a3fd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005821e15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4a902a303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abbfdfbcc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f9f278fef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e7b5878ec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9837927224e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d391c8e69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PROBABLY NOTHING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