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72b81a02aa4b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9a23e303bb4108"/>
  </p:sldMasterIdLst>
  <p:sldIdLst>
    <p:sldId xmlns:r="http://schemas.openxmlformats.org/officeDocument/2006/relationships" id="256" r:id="R664b008c2a3f434f"/>
    <p:sldId xmlns:r="http://schemas.openxmlformats.org/officeDocument/2006/relationships" id="257" r:id="Rfdc2c13bc6a145ca"/>
    <p:sldId xmlns:r="http://schemas.openxmlformats.org/officeDocument/2006/relationships" id="258" r:id="R9a4a6c0d078a4048"/>
    <p:sldId xmlns:r="http://schemas.openxmlformats.org/officeDocument/2006/relationships" id="259" r:id="R032393ca386f409b"/>
    <p:sldId xmlns:r="http://schemas.openxmlformats.org/officeDocument/2006/relationships" id="260" r:id="R0cd1bfe0c81b4622"/>
    <p:sldId xmlns:r="http://schemas.openxmlformats.org/officeDocument/2006/relationships" id="261" r:id="R605a986507c74844"/>
    <p:sldId xmlns:r="http://schemas.openxmlformats.org/officeDocument/2006/relationships" id="262" r:id="Ra22142d3a4a546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a23e303bb4108" /><Relationship Type="http://schemas.openxmlformats.org/officeDocument/2006/relationships/slide" Target="/ppt/slides/slide1.xml" Id="R664b008c2a3f434f" /><Relationship Type="http://schemas.openxmlformats.org/officeDocument/2006/relationships/slide" Target="/ppt/slides/slide2.xml" Id="Rfdc2c13bc6a145ca" /><Relationship Type="http://schemas.openxmlformats.org/officeDocument/2006/relationships/slide" Target="/ppt/slides/slide3.xml" Id="R9a4a6c0d078a4048" /><Relationship Type="http://schemas.openxmlformats.org/officeDocument/2006/relationships/slide" Target="/ppt/slides/slide4.xml" Id="R032393ca386f409b" /><Relationship Type="http://schemas.openxmlformats.org/officeDocument/2006/relationships/slide" Target="/ppt/slides/slide5.xml" Id="R0cd1bfe0c81b4622" /><Relationship Type="http://schemas.openxmlformats.org/officeDocument/2006/relationships/slide" Target="/ppt/slides/slide6.xml" Id="R605a986507c74844" /><Relationship Type="http://schemas.openxmlformats.org/officeDocument/2006/relationships/slide" Target="/ppt/slides/slide7.xml" Id="Ra22142d3a4a546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a7dae190e47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a8642aa2d4611" /><Relationship Type="http://schemas.openxmlformats.org/officeDocument/2006/relationships/theme" Target="/ppt/slideMasters/theme/theme1.xml" Id="R7816afde292d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4a8642aa2d46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41a4770d541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e0e4f08df40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9388b5b6e4c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50d9572934f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cf4fa900d44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6050bddad41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ae66c011a4d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HULDA TRONSTAD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HULDA TRONSTAD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HULDA TRONSTAD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HULDA TRONSTAD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HULDA TRONSTAD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HULDA TRONSTAD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842 726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1 237 734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HULDA TRONSTAD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HULDA TRONSTAD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HULDA TRONSTAD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Leuchs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929 017 404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HULDA TRONSTAD AS</a:t>
            </a:r>
          </a:p>
        </p:txBody>
      </p:sp>
    </p:spTree>
  </p:cSld>
  <p:clrMapOvr>
    <a:masterClrMapping xmlns:a="http://schemas.openxmlformats.org/drawingml/2006/main"/>
  </p:clrMapOvr>
</p:sld>
</file>