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756e4a2fe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a2c306f2d4806"/>
  </p:sldMasterIdLst>
  <p:sldIdLst>
    <p:sldId xmlns:r="http://schemas.openxmlformats.org/officeDocument/2006/relationships" id="256" r:id="R7734abc8f9234d9e"/>
    <p:sldId xmlns:r="http://schemas.openxmlformats.org/officeDocument/2006/relationships" id="257" r:id="Rf6d06f1cd62a4197"/>
    <p:sldId xmlns:r="http://schemas.openxmlformats.org/officeDocument/2006/relationships" id="258" r:id="R4b7218a72d0f4b67"/>
    <p:sldId xmlns:r="http://schemas.openxmlformats.org/officeDocument/2006/relationships" id="259" r:id="Rd1d08f68eadc4c36"/>
    <p:sldId xmlns:r="http://schemas.openxmlformats.org/officeDocument/2006/relationships" id="260" r:id="Rd915afe3f4fe419e"/>
    <p:sldId xmlns:r="http://schemas.openxmlformats.org/officeDocument/2006/relationships" id="261" r:id="Ra099b5963823443c"/>
    <p:sldId xmlns:r="http://schemas.openxmlformats.org/officeDocument/2006/relationships" id="262" r:id="R74253cab820c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a2c306f2d4806" /><Relationship Type="http://schemas.openxmlformats.org/officeDocument/2006/relationships/slide" Target="/ppt/slides/slide1.xml" Id="R7734abc8f9234d9e" /><Relationship Type="http://schemas.openxmlformats.org/officeDocument/2006/relationships/slide" Target="/ppt/slides/slide2.xml" Id="Rf6d06f1cd62a4197" /><Relationship Type="http://schemas.openxmlformats.org/officeDocument/2006/relationships/slide" Target="/ppt/slides/slide3.xml" Id="R4b7218a72d0f4b67" /><Relationship Type="http://schemas.openxmlformats.org/officeDocument/2006/relationships/slide" Target="/ppt/slides/slide4.xml" Id="Rd1d08f68eadc4c36" /><Relationship Type="http://schemas.openxmlformats.org/officeDocument/2006/relationships/slide" Target="/ppt/slides/slide5.xml" Id="Rd915afe3f4fe419e" /><Relationship Type="http://schemas.openxmlformats.org/officeDocument/2006/relationships/slide" Target="/ppt/slides/slide6.xml" Id="Ra099b5963823443c" /><Relationship Type="http://schemas.openxmlformats.org/officeDocument/2006/relationships/slide" Target="/ppt/slides/slide7.xml" Id="R74253cab820c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7a396ae11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d75467c04706" /><Relationship Type="http://schemas.openxmlformats.org/officeDocument/2006/relationships/theme" Target="/ppt/slideMasters/theme/theme1.xml" Id="Re1c7ba05c873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2d75467c0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fc250333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6f74fd56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7b3c5c2e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bba6f8e7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b99d15137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af797d5a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e5846f677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