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2f206cb2d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f50d194e847e5"/>
  </p:sldMasterIdLst>
  <p:sldIdLst>
    <p:sldId xmlns:r="http://schemas.openxmlformats.org/officeDocument/2006/relationships" id="256" r:id="R433797feefbb4ebd"/>
    <p:sldId xmlns:r="http://schemas.openxmlformats.org/officeDocument/2006/relationships" id="257" r:id="R2f89a86842434722"/>
    <p:sldId xmlns:r="http://schemas.openxmlformats.org/officeDocument/2006/relationships" id="258" r:id="Rd42c3e6ef4624cd6"/>
    <p:sldId xmlns:r="http://schemas.openxmlformats.org/officeDocument/2006/relationships" id="259" r:id="R0c3eed54d6a34c63"/>
    <p:sldId xmlns:r="http://schemas.openxmlformats.org/officeDocument/2006/relationships" id="260" r:id="R62e6e8d4895b4461"/>
    <p:sldId xmlns:r="http://schemas.openxmlformats.org/officeDocument/2006/relationships" id="261" r:id="R40c98eca78a346fe"/>
    <p:sldId xmlns:r="http://schemas.openxmlformats.org/officeDocument/2006/relationships" id="262" r:id="R0c756adb9477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f50d194e847e5" /><Relationship Type="http://schemas.openxmlformats.org/officeDocument/2006/relationships/slide" Target="/ppt/slides/slide1.xml" Id="R433797feefbb4ebd" /><Relationship Type="http://schemas.openxmlformats.org/officeDocument/2006/relationships/slide" Target="/ppt/slides/slide2.xml" Id="R2f89a86842434722" /><Relationship Type="http://schemas.openxmlformats.org/officeDocument/2006/relationships/slide" Target="/ppt/slides/slide3.xml" Id="Rd42c3e6ef4624cd6" /><Relationship Type="http://schemas.openxmlformats.org/officeDocument/2006/relationships/slide" Target="/ppt/slides/slide4.xml" Id="R0c3eed54d6a34c63" /><Relationship Type="http://schemas.openxmlformats.org/officeDocument/2006/relationships/slide" Target="/ppt/slides/slide5.xml" Id="R62e6e8d4895b4461" /><Relationship Type="http://schemas.openxmlformats.org/officeDocument/2006/relationships/slide" Target="/ppt/slides/slide6.xml" Id="R40c98eca78a346fe" /><Relationship Type="http://schemas.openxmlformats.org/officeDocument/2006/relationships/slide" Target="/ppt/slides/slide7.xml" Id="R0c756adb9477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6281eaa30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7905ae1a34795" /><Relationship Type="http://schemas.openxmlformats.org/officeDocument/2006/relationships/theme" Target="/ppt/slideMasters/theme/theme1.xml" Id="R0ba3f4b31339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7905ae1a3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34233e3c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219f9521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33f66c2e7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8d6ccbd7048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af272438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29c14ba1f42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04af6b0bb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LUTDAL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LUTDAL EQUITY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685 866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6 568 619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LUTDAL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Lutdal, Okstadplassen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929 046 145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LUTDAL EQUITY AS</a:t>
            </a:r>
          </a:p>
        </p:txBody>
      </p:sp>
    </p:spTree>
  </p:cSld>
  <p:clrMapOvr>
    <a:masterClrMapping xmlns:a="http://schemas.openxmlformats.org/drawingml/2006/main"/>
  </p:clrMapOvr>
</p:sld>
</file>