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79234cf43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32532f6da4039"/>
  </p:sldMasterIdLst>
  <p:sldIdLst>
    <p:sldId xmlns:r="http://schemas.openxmlformats.org/officeDocument/2006/relationships" id="256" r:id="Rae9bc5ba1bc546f8"/>
    <p:sldId xmlns:r="http://schemas.openxmlformats.org/officeDocument/2006/relationships" id="257" r:id="Rd18a6bea0ff54316"/>
    <p:sldId xmlns:r="http://schemas.openxmlformats.org/officeDocument/2006/relationships" id="258" r:id="Re7e91707d9d24473"/>
    <p:sldId xmlns:r="http://schemas.openxmlformats.org/officeDocument/2006/relationships" id="259" r:id="R9532a1c70a254444"/>
    <p:sldId xmlns:r="http://schemas.openxmlformats.org/officeDocument/2006/relationships" id="260" r:id="R9fd55a0babe84468"/>
    <p:sldId xmlns:r="http://schemas.openxmlformats.org/officeDocument/2006/relationships" id="261" r:id="R0ebb9cb0591b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32532f6da4039" /><Relationship Type="http://schemas.openxmlformats.org/officeDocument/2006/relationships/slide" Target="/ppt/slides/slide1.xml" Id="Rae9bc5ba1bc546f8" /><Relationship Type="http://schemas.openxmlformats.org/officeDocument/2006/relationships/slide" Target="/ppt/slides/slide2.xml" Id="Rd18a6bea0ff54316" /><Relationship Type="http://schemas.openxmlformats.org/officeDocument/2006/relationships/slide" Target="/ppt/slides/slide3.xml" Id="Re7e91707d9d24473" /><Relationship Type="http://schemas.openxmlformats.org/officeDocument/2006/relationships/slide" Target="/ppt/slides/slide4.xml" Id="R9532a1c70a254444" /><Relationship Type="http://schemas.openxmlformats.org/officeDocument/2006/relationships/slide" Target="/ppt/slides/slide5.xml" Id="R9fd55a0babe84468" /><Relationship Type="http://schemas.openxmlformats.org/officeDocument/2006/relationships/slide" Target="/ppt/slides/slide6.xml" Id="R0ebb9cb0591b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1fcfa1dd84e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c527e8bf40ed" /><Relationship Type="http://schemas.openxmlformats.org/officeDocument/2006/relationships/theme" Target="/ppt/slideMasters/theme/theme1.xml" Id="Ra8b538759308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9c527e8bf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fd95e7476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98287bfa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f41bc49de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346a37d2842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82731a9ea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ebbc07e7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VARODD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VARODD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318 193 000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14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929 051 378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VARODD AS</a:t>
            </a:r>
          </a:p>
        </p:txBody>
      </p:sp>
    </p:spTree>
  </p:cSld>
  <p:clrMapOvr>
    <a:masterClrMapping xmlns:a="http://schemas.openxmlformats.org/drawingml/2006/main"/>
  </p:clrMapOvr>
</p:sld>
</file>