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78e0cec32f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979963950c4e56"/>
  </p:sldMasterIdLst>
  <p:sldIdLst>
    <p:sldId xmlns:r="http://schemas.openxmlformats.org/officeDocument/2006/relationships" id="256" r:id="R3129d26468ab4e9d"/>
    <p:sldId xmlns:r="http://schemas.openxmlformats.org/officeDocument/2006/relationships" id="257" r:id="Rbdb1574768ef4a90"/>
    <p:sldId xmlns:r="http://schemas.openxmlformats.org/officeDocument/2006/relationships" id="258" r:id="Rcef138fa8b4744dc"/>
    <p:sldId xmlns:r="http://schemas.openxmlformats.org/officeDocument/2006/relationships" id="259" r:id="R538882db7c8a4918"/>
    <p:sldId xmlns:r="http://schemas.openxmlformats.org/officeDocument/2006/relationships" id="260" r:id="R9155509f7c054e8e"/>
    <p:sldId xmlns:r="http://schemas.openxmlformats.org/officeDocument/2006/relationships" id="261" r:id="R128f1821eafd489a"/>
    <p:sldId xmlns:r="http://schemas.openxmlformats.org/officeDocument/2006/relationships" id="262" r:id="R3f37bc2deb9d47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79963950c4e56" /><Relationship Type="http://schemas.openxmlformats.org/officeDocument/2006/relationships/slide" Target="/ppt/slides/slide1.xml" Id="R3129d26468ab4e9d" /><Relationship Type="http://schemas.openxmlformats.org/officeDocument/2006/relationships/slide" Target="/ppt/slides/slide2.xml" Id="Rbdb1574768ef4a90" /><Relationship Type="http://schemas.openxmlformats.org/officeDocument/2006/relationships/slide" Target="/ppt/slides/slide3.xml" Id="Rcef138fa8b4744dc" /><Relationship Type="http://schemas.openxmlformats.org/officeDocument/2006/relationships/slide" Target="/ppt/slides/slide4.xml" Id="R538882db7c8a4918" /><Relationship Type="http://schemas.openxmlformats.org/officeDocument/2006/relationships/slide" Target="/ppt/slides/slide5.xml" Id="R9155509f7c054e8e" /><Relationship Type="http://schemas.openxmlformats.org/officeDocument/2006/relationships/slide" Target="/ppt/slides/slide6.xml" Id="R128f1821eafd489a" /><Relationship Type="http://schemas.openxmlformats.org/officeDocument/2006/relationships/slide" Target="/ppt/slides/slide7.xml" Id="R3f37bc2deb9d47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4deb832604e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6e9220d244983" /><Relationship Type="http://schemas.openxmlformats.org/officeDocument/2006/relationships/theme" Target="/ppt/slideMasters/theme/theme1.xml" Id="R4d09370674f6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6e9220d2449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5fc4e217344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0befbd02649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b4e94b90b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0a3f911d24d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991cbcb76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93d48372b49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9b942db33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HOLDING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HOLDING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−143 137 000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844 535 000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4 286 787 000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4 807 709 000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SVEAAS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929 060 261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