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e999fa42e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48d530b8847a8"/>
  </p:sldMasterIdLst>
  <p:sldIdLst>
    <p:sldId xmlns:r="http://schemas.openxmlformats.org/officeDocument/2006/relationships" id="256" r:id="R51eaf03695294d95"/>
    <p:sldId xmlns:r="http://schemas.openxmlformats.org/officeDocument/2006/relationships" id="257" r:id="R7c0a65287f3c4526"/>
    <p:sldId xmlns:r="http://schemas.openxmlformats.org/officeDocument/2006/relationships" id="258" r:id="R71d20bec36ba47a0"/>
    <p:sldId xmlns:r="http://schemas.openxmlformats.org/officeDocument/2006/relationships" id="259" r:id="R6fb9c76a06a047cf"/>
    <p:sldId xmlns:r="http://schemas.openxmlformats.org/officeDocument/2006/relationships" id="260" r:id="R1aba537e112b4fed"/>
    <p:sldId xmlns:r="http://schemas.openxmlformats.org/officeDocument/2006/relationships" id="261" r:id="Rf1c31cecd0e74b16"/>
    <p:sldId xmlns:r="http://schemas.openxmlformats.org/officeDocument/2006/relationships" id="262" r:id="R137e5da8dede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48d530b8847a8" /><Relationship Type="http://schemas.openxmlformats.org/officeDocument/2006/relationships/slide" Target="/ppt/slides/slide1.xml" Id="R51eaf03695294d95" /><Relationship Type="http://schemas.openxmlformats.org/officeDocument/2006/relationships/slide" Target="/ppt/slides/slide2.xml" Id="R7c0a65287f3c4526" /><Relationship Type="http://schemas.openxmlformats.org/officeDocument/2006/relationships/slide" Target="/ppt/slides/slide3.xml" Id="R71d20bec36ba47a0" /><Relationship Type="http://schemas.openxmlformats.org/officeDocument/2006/relationships/slide" Target="/ppt/slides/slide4.xml" Id="R6fb9c76a06a047cf" /><Relationship Type="http://schemas.openxmlformats.org/officeDocument/2006/relationships/slide" Target="/ppt/slides/slide5.xml" Id="R1aba537e112b4fed" /><Relationship Type="http://schemas.openxmlformats.org/officeDocument/2006/relationships/slide" Target="/ppt/slides/slide6.xml" Id="Rf1c31cecd0e74b16" /><Relationship Type="http://schemas.openxmlformats.org/officeDocument/2006/relationships/slide" Target="/ppt/slides/slide7.xml" Id="R137e5da8dede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2b4f4e478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99e3139d241d2" /><Relationship Type="http://schemas.openxmlformats.org/officeDocument/2006/relationships/theme" Target="/ppt/slideMasters/theme/theme1.xml" Id="Rc01478bc2cb3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99e3139d2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bcbce894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fb4c1a9a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005bd05d2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01872ff9d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f00725079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fba9f402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e10ebb64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MEINERTY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10 119 998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12 146 003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MEINERTY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Brøtsøveien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